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94d44b586741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3ac7728e474aa4"/>
  </p:sldMasterIdLst>
  <p:sldIdLst>
    <p:sldId xmlns:r="http://schemas.openxmlformats.org/officeDocument/2006/relationships" id="256" r:id="R9381d592281545ea"/>
    <p:sldId xmlns:r="http://schemas.openxmlformats.org/officeDocument/2006/relationships" id="257" r:id="Rf1f6d940a87a433c"/>
    <p:sldId xmlns:r="http://schemas.openxmlformats.org/officeDocument/2006/relationships" id="258" r:id="Rea8f624807794203"/>
    <p:sldId xmlns:r="http://schemas.openxmlformats.org/officeDocument/2006/relationships" id="259" r:id="R34e4dcecc8df4019"/>
    <p:sldId xmlns:r="http://schemas.openxmlformats.org/officeDocument/2006/relationships" id="260" r:id="Rec92bddf7b6b4764"/>
    <p:sldId xmlns:r="http://schemas.openxmlformats.org/officeDocument/2006/relationships" id="261" r:id="R90e8aedbafc14636"/>
    <p:sldId xmlns:r="http://schemas.openxmlformats.org/officeDocument/2006/relationships" id="262" r:id="Rf1d5b91bde024e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ac7728e474aa4" /><Relationship Type="http://schemas.openxmlformats.org/officeDocument/2006/relationships/slide" Target="/ppt/slides/slide1.xml" Id="R9381d592281545ea" /><Relationship Type="http://schemas.openxmlformats.org/officeDocument/2006/relationships/slide" Target="/ppt/slides/slide2.xml" Id="Rf1f6d940a87a433c" /><Relationship Type="http://schemas.openxmlformats.org/officeDocument/2006/relationships/slide" Target="/ppt/slides/slide3.xml" Id="Rea8f624807794203" /><Relationship Type="http://schemas.openxmlformats.org/officeDocument/2006/relationships/slide" Target="/ppt/slides/slide4.xml" Id="R34e4dcecc8df4019" /><Relationship Type="http://schemas.openxmlformats.org/officeDocument/2006/relationships/slide" Target="/ppt/slides/slide5.xml" Id="Rec92bddf7b6b4764" /><Relationship Type="http://schemas.openxmlformats.org/officeDocument/2006/relationships/slide" Target="/ppt/slides/slide6.xml" Id="R90e8aedbafc14636" /><Relationship Type="http://schemas.openxmlformats.org/officeDocument/2006/relationships/slide" Target="/ppt/slides/slide7.xml" Id="Rf1d5b91bde024e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2b6f8e528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c125a2d2a4bc2" /><Relationship Type="http://schemas.openxmlformats.org/officeDocument/2006/relationships/theme" Target="/ppt/slideMasters/theme/theme1.xml" Id="Rce38c27c856b4d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bc125a2d2a4b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0f03a67f842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5d46aa97142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dad380e4c43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3b670cad34d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8539dc41d4c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41d35e506142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457d0b5b6349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 AS ble etablert [år] og holder til i Lovund.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79 108 367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−58 957 049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1 617 559 485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1 789 535 317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1 831 237 088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 KRISTIN LINDAL OLAISEN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Hamnholmveien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8764 Lovund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aino@ainoas.no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920 162 843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AS</a:t>
            </a:r>
          </a:p>
        </p:txBody>
      </p:sp>
    </p:spTree>
  </p:cSld>
  <p:clrMapOvr>
    <a:masterClrMapping xmlns:a="http://schemas.openxmlformats.org/drawingml/2006/main"/>
  </p:clrMapOvr>
</p:sld>
</file>