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072dc6651441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3cf827799e4704"/>
  </p:sldMasterIdLst>
  <p:sldIdLst>
    <p:sldId xmlns:r="http://schemas.openxmlformats.org/officeDocument/2006/relationships" id="256" r:id="R2ea356b8dc8f4d8a"/>
    <p:sldId xmlns:r="http://schemas.openxmlformats.org/officeDocument/2006/relationships" id="257" r:id="Ra68945bc28db4083"/>
    <p:sldId xmlns:r="http://schemas.openxmlformats.org/officeDocument/2006/relationships" id="258" r:id="Rcba1ee7fe5034ed8"/>
    <p:sldId xmlns:r="http://schemas.openxmlformats.org/officeDocument/2006/relationships" id="259" r:id="Re72596b561d44714"/>
    <p:sldId xmlns:r="http://schemas.openxmlformats.org/officeDocument/2006/relationships" id="260" r:id="R6f41335b91444f5e"/>
    <p:sldId xmlns:r="http://schemas.openxmlformats.org/officeDocument/2006/relationships" id="261" r:id="R97df283daaa44617"/>
    <p:sldId xmlns:r="http://schemas.openxmlformats.org/officeDocument/2006/relationships" id="262" r:id="R2368323a3bab48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3cf827799e4704" /><Relationship Type="http://schemas.openxmlformats.org/officeDocument/2006/relationships/slide" Target="/ppt/slides/slide1.xml" Id="R2ea356b8dc8f4d8a" /><Relationship Type="http://schemas.openxmlformats.org/officeDocument/2006/relationships/slide" Target="/ppt/slides/slide2.xml" Id="Ra68945bc28db4083" /><Relationship Type="http://schemas.openxmlformats.org/officeDocument/2006/relationships/slide" Target="/ppt/slides/slide3.xml" Id="Rcba1ee7fe5034ed8" /><Relationship Type="http://schemas.openxmlformats.org/officeDocument/2006/relationships/slide" Target="/ppt/slides/slide4.xml" Id="Re72596b561d44714" /><Relationship Type="http://schemas.openxmlformats.org/officeDocument/2006/relationships/slide" Target="/ppt/slides/slide5.xml" Id="R6f41335b91444f5e" /><Relationship Type="http://schemas.openxmlformats.org/officeDocument/2006/relationships/slide" Target="/ppt/slides/slide6.xml" Id="R97df283daaa44617" /><Relationship Type="http://schemas.openxmlformats.org/officeDocument/2006/relationships/slide" Target="/ppt/slides/slide7.xml" Id="R2368323a3bab48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ef5806df64a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4d23cf9f4476a" /><Relationship Type="http://schemas.openxmlformats.org/officeDocument/2006/relationships/theme" Target="/ppt/slideMasters/theme/theme1.xml" Id="Ra5af6c4603584f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84d23cf9f447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252e3560d4f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dba918c954f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0a0b84fe942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dd72f12934d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33dd281044c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9c675dac24c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1f02c179c4b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O.N. SUNDE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O.N. SUNDE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−949 997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11 065 821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4 791 065 088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4 810 264 125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 1 AS  –  29,1 %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 2 AS  –  29,1 %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 1 AS  –  20,6 %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SUNDE INVEST AS  –  20,6 %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 EG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SUNDE CAPITAL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www.onsunde.no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920 170 838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