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174ee1e3c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ae2de48f145b7"/>
  </p:sldMasterIdLst>
  <p:sldIdLst>
    <p:sldId xmlns:r="http://schemas.openxmlformats.org/officeDocument/2006/relationships" id="256" r:id="Rf7e61d8994064d51"/>
    <p:sldId xmlns:r="http://schemas.openxmlformats.org/officeDocument/2006/relationships" id="257" r:id="Re0c0c5f259f8496d"/>
    <p:sldId xmlns:r="http://schemas.openxmlformats.org/officeDocument/2006/relationships" id="258" r:id="R74d5935494c843ac"/>
    <p:sldId xmlns:r="http://schemas.openxmlformats.org/officeDocument/2006/relationships" id="259" r:id="R1728fc1efce244fa"/>
    <p:sldId xmlns:r="http://schemas.openxmlformats.org/officeDocument/2006/relationships" id="260" r:id="R7b63897e63ac4e65"/>
    <p:sldId xmlns:r="http://schemas.openxmlformats.org/officeDocument/2006/relationships" id="261" r:id="R860014c8f9964237"/>
    <p:sldId xmlns:r="http://schemas.openxmlformats.org/officeDocument/2006/relationships" id="262" r:id="Rff7ab7479853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ae2de48f145b7" /><Relationship Type="http://schemas.openxmlformats.org/officeDocument/2006/relationships/slide" Target="/ppt/slides/slide1.xml" Id="Rf7e61d8994064d51" /><Relationship Type="http://schemas.openxmlformats.org/officeDocument/2006/relationships/slide" Target="/ppt/slides/slide2.xml" Id="Re0c0c5f259f8496d" /><Relationship Type="http://schemas.openxmlformats.org/officeDocument/2006/relationships/slide" Target="/ppt/slides/slide3.xml" Id="R74d5935494c843ac" /><Relationship Type="http://schemas.openxmlformats.org/officeDocument/2006/relationships/slide" Target="/ppt/slides/slide4.xml" Id="R1728fc1efce244fa" /><Relationship Type="http://schemas.openxmlformats.org/officeDocument/2006/relationships/slide" Target="/ppt/slides/slide5.xml" Id="R7b63897e63ac4e65" /><Relationship Type="http://schemas.openxmlformats.org/officeDocument/2006/relationships/slide" Target="/ppt/slides/slide6.xml" Id="R860014c8f9964237" /><Relationship Type="http://schemas.openxmlformats.org/officeDocument/2006/relationships/slide" Target="/ppt/slides/slide7.xml" Id="Rff7ab7479853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45159bd1b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f91f7e3fb4263" /><Relationship Type="http://schemas.openxmlformats.org/officeDocument/2006/relationships/theme" Target="/ppt/slideMasters/theme/theme1.xml" Id="R58467229e7d9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f91f7e3fb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a7a268747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4f27af4f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91b1a8339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9751069f6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4ed8fce0e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0c34f604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b03227b6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HOLDING AS ble etablert [år] og holder til i Uskedalen.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483 611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HJELMELAND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HJELMELAND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Arvid Hjelmeland, Geilo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5463 Uskedalen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920 174 965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HOLDING AS</a:t>
            </a:r>
          </a:p>
        </p:txBody>
      </p:sp>
    </p:spTree>
  </p:cSld>
  <p:clrMapOvr>
    <a:masterClrMapping xmlns:a="http://schemas.openxmlformats.org/drawingml/2006/main"/>
  </p:clrMapOvr>
</p:sld>
</file>