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8da61d0aed48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0ce00bfdeb477e"/>
  </p:sldMasterIdLst>
  <p:sldIdLst>
    <p:sldId xmlns:r="http://schemas.openxmlformats.org/officeDocument/2006/relationships" id="256" r:id="R5bf34f5c9a4e4376"/>
    <p:sldId xmlns:r="http://schemas.openxmlformats.org/officeDocument/2006/relationships" id="257" r:id="R182eb4e7f3154e93"/>
    <p:sldId xmlns:r="http://schemas.openxmlformats.org/officeDocument/2006/relationships" id="258" r:id="Rb6cf8422210a4ee8"/>
    <p:sldId xmlns:r="http://schemas.openxmlformats.org/officeDocument/2006/relationships" id="259" r:id="Rb2873a155e1443c3"/>
    <p:sldId xmlns:r="http://schemas.openxmlformats.org/officeDocument/2006/relationships" id="260" r:id="R60cf503154b94a28"/>
    <p:sldId xmlns:r="http://schemas.openxmlformats.org/officeDocument/2006/relationships" id="261" r:id="Rc2c23cdb34464c9e"/>
    <p:sldId xmlns:r="http://schemas.openxmlformats.org/officeDocument/2006/relationships" id="262" r:id="R71d21c68968d4d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ce00bfdeb477e" /><Relationship Type="http://schemas.openxmlformats.org/officeDocument/2006/relationships/slide" Target="/ppt/slides/slide1.xml" Id="R5bf34f5c9a4e4376" /><Relationship Type="http://schemas.openxmlformats.org/officeDocument/2006/relationships/slide" Target="/ppt/slides/slide2.xml" Id="R182eb4e7f3154e93" /><Relationship Type="http://schemas.openxmlformats.org/officeDocument/2006/relationships/slide" Target="/ppt/slides/slide3.xml" Id="Rb6cf8422210a4ee8" /><Relationship Type="http://schemas.openxmlformats.org/officeDocument/2006/relationships/slide" Target="/ppt/slides/slide4.xml" Id="Rb2873a155e1443c3" /><Relationship Type="http://schemas.openxmlformats.org/officeDocument/2006/relationships/slide" Target="/ppt/slides/slide5.xml" Id="R60cf503154b94a28" /><Relationship Type="http://schemas.openxmlformats.org/officeDocument/2006/relationships/slide" Target="/ppt/slides/slide6.xml" Id="Rc2c23cdb34464c9e" /><Relationship Type="http://schemas.openxmlformats.org/officeDocument/2006/relationships/slide" Target="/ppt/slides/slide7.xml" Id="R71d21c68968d4d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7d53dab7df47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13940b72c48ad" /><Relationship Type="http://schemas.openxmlformats.org/officeDocument/2006/relationships/theme" Target="/ppt/slideMasters/theme/theme1.xml" Id="Rfe1160bbee3945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013940b72c48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76fb123b842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9b84b910f40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553e78e8c4a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6cc319ff94f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5eb59e6e540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922b5122146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f5448d14c43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HOKAHEY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HOKAHEY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14 084 309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78 252 709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92 026 731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SIGVART KAADA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 Kaada, Camilla Colletts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920 177 646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