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390b910b984a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970be250d4462b"/>
  </p:sldMasterIdLst>
  <p:sldIdLst>
    <p:sldId xmlns:r="http://schemas.openxmlformats.org/officeDocument/2006/relationships" id="256" r:id="Rf4da519077bd4e5f"/>
    <p:sldId xmlns:r="http://schemas.openxmlformats.org/officeDocument/2006/relationships" id="257" r:id="Recbfebbb7e9a4596"/>
    <p:sldId xmlns:r="http://schemas.openxmlformats.org/officeDocument/2006/relationships" id="258" r:id="Ra5b5c00557e24313"/>
    <p:sldId xmlns:r="http://schemas.openxmlformats.org/officeDocument/2006/relationships" id="259" r:id="R7fe6ccc49c7a4244"/>
    <p:sldId xmlns:r="http://schemas.openxmlformats.org/officeDocument/2006/relationships" id="260" r:id="Rd2acc043430c4614"/>
    <p:sldId xmlns:r="http://schemas.openxmlformats.org/officeDocument/2006/relationships" id="261" r:id="Re99375534d8846b9"/>
    <p:sldId xmlns:r="http://schemas.openxmlformats.org/officeDocument/2006/relationships" id="262" r:id="Rb11cb2e10d4e4e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970be250d4462b" /><Relationship Type="http://schemas.openxmlformats.org/officeDocument/2006/relationships/slide" Target="/ppt/slides/slide1.xml" Id="Rf4da519077bd4e5f" /><Relationship Type="http://schemas.openxmlformats.org/officeDocument/2006/relationships/slide" Target="/ppt/slides/slide2.xml" Id="Recbfebbb7e9a4596" /><Relationship Type="http://schemas.openxmlformats.org/officeDocument/2006/relationships/slide" Target="/ppt/slides/slide3.xml" Id="Ra5b5c00557e24313" /><Relationship Type="http://schemas.openxmlformats.org/officeDocument/2006/relationships/slide" Target="/ppt/slides/slide4.xml" Id="R7fe6ccc49c7a4244" /><Relationship Type="http://schemas.openxmlformats.org/officeDocument/2006/relationships/slide" Target="/ppt/slides/slide5.xml" Id="Rd2acc043430c4614" /><Relationship Type="http://schemas.openxmlformats.org/officeDocument/2006/relationships/slide" Target="/ppt/slides/slide6.xml" Id="Re99375534d8846b9" /><Relationship Type="http://schemas.openxmlformats.org/officeDocument/2006/relationships/slide" Target="/ppt/slides/slide7.xml" Id="Rb11cb2e10d4e4e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930d2f6cd40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e82201b254b7f" /><Relationship Type="http://schemas.openxmlformats.org/officeDocument/2006/relationships/theme" Target="/ppt/slideMasters/theme/theme1.xml" Id="Rc0b33c8bf49e45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0e82201b254b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7d73605d342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9ed732c3048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f22b4853d46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5759aeff148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9d818c3264d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6074da4d545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c9ef65b1d4b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JFS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JFS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6 865 002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14 468 383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FASTE STRØMMEVOLD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Ol-Klemmetsaveien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920 194 583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JFS HOLDING AS</a:t>
            </a:r>
          </a:p>
        </p:txBody>
      </p:sp>
    </p:spTree>
  </p:cSld>
  <p:clrMapOvr>
    <a:masterClrMapping xmlns:a="http://schemas.openxmlformats.org/drawingml/2006/main"/>
  </p:clrMapOvr>
</p:sld>
</file>