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ac4d3596e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fb16b65604074"/>
  </p:sldMasterIdLst>
  <p:sldIdLst>
    <p:sldId xmlns:r="http://schemas.openxmlformats.org/officeDocument/2006/relationships" id="256" r:id="Rcd7822b5a18342f7"/>
    <p:sldId xmlns:r="http://schemas.openxmlformats.org/officeDocument/2006/relationships" id="257" r:id="Ra2c4bf67885e422b"/>
    <p:sldId xmlns:r="http://schemas.openxmlformats.org/officeDocument/2006/relationships" id="258" r:id="R9515ab561be94a51"/>
    <p:sldId xmlns:r="http://schemas.openxmlformats.org/officeDocument/2006/relationships" id="259" r:id="R9b0a3b42496b417d"/>
    <p:sldId xmlns:r="http://schemas.openxmlformats.org/officeDocument/2006/relationships" id="260" r:id="Rd8bf85036fae41a6"/>
    <p:sldId xmlns:r="http://schemas.openxmlformats.org/officeDocument/2006/relationships" id="261" r:id="R6afc27641b404e2d"/>
    <p:sldId xmlns:r="http://schemas.openxmlformats.org/officeDocument/2006/relationships" id="262" r:id="Rc51ec592c7e7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fb16b65604074" /><Relationship Type="http://schemas.openxmlformats.org/officeDocument/2006/relationships/slide" Target="/ppt/slides/slide1.xml" Id="Rcd7822b5a18342f7" /><Relationship Type="http://schemas.openxmlformats.org/officeDocument/2006/relationships/slide" Target="/ppt/slides/slide2.xml" Id="Ra2c4bf67885e422b" /><Relationship Type="http://schemas.openxmlformats.org/officeDocument/2006/relationships/slide" Target="/ppt/slides/slide3.xml" Id="R9515ab561be94a51" /><Relationship Type="http://schemas.openxmlformats.org/officeDocument/2006/relationships/slide" Target="/ppt/slides/slide4.xml" Id="R9b0a3b42496b417d" /><Relationship Type="http://schemas.openxmlformats.org/officeDocument/2006/relationships/slide" Target="/ppt/slides/slide5.xml" Id="Rd8bf85036fae41a6" /><Relationship Type="http://schemas.openxmlformats.org/officeDocument/2006/relationships/slide" Target="/ppt/slides/slide6.xml" Id="R6afc27641b404e2d" /><Relationship Type="http://schemas.openxmlformats.org/officeDocument/2006/relationships/slide" Target="/ppt/slides/slide7.xml" Id="Rc51ec592c7e7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7cb934940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c40675044063" /><Relationship Type="http://schemas.openxmlformats.org/officeDocument/2006/relationships/theme" Target="/ppt/slideMasters/theme/theme1.xml" Id="R1aee03671d6a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8c4067504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7683d558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07ff44b6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c4322c62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18058104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e59f2ca7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e1bf62d7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727b4c6e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INVEST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KASTOR INVEST HOLDING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INVESTITUDE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3BH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920 225 268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 INVEST AS</a:t>
            </a:r>
          </a:p>
        </p:txBody>
      </p:sp>
    </p:spTree>
  </p:cSld>
  <p:clrMapOvr>
    <a:masterClrMapping xmlns:a="http://schemas.openxmlformats.org/drawingml/2006/main"/>
  </p:clrMapOvr>
</p:sld>
</file>