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693169ddc14b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4a3ecc7f914007"/>
  </p:sldMasterIdLst>
  <p:sldIdLst>
    <p:sldId xmlns:r="http://schemas.openxmlformats.org/officeDocument/2006/relationships" id="256" r:id="R6f032c4fb2de4e74"/>
    <p:sldId xmlns:r="http://schemas.openxmlformats.org/officeDocument/2006/relationships" id="257" r:id="R20afbf3d340f455a"/>
    <p:sldId xmlns:r="http://schemas.openxmlformats.org/officeDocument/2006/relationships" id="258" r:id="R391d9e58eca24df7"/>
    <p:sldId xmlns:r="http://schemas.openxmlformats.org/officeDocument/2006/relationships" id="259" r:id="R3a58142da07c4223"/>
    <p:sldId xmlns:r="http://schemas.openxmlformats.org/officeDocument/2006/relationships" id="260" r:id="R2402b631dddb4d49"/>
    <p:sldId xmlns:r="http://schemas.openxmlformats.org/officeDocument/2006/relationships" id="261" r:id="Rfd50913849de468b"/>
    <p:sldId xmlns:r="http://schemas.openxmlformats.org/officeDocument/2006/relationships" id="262" r:id="Rc0dd6e0bdcee40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4a3ecc7f914007" /><Relationship Type="http://schemas.openxmlformats.org/officeDocument/2006/relationships/slide" Target="/ppt/slides/slide1.xml" Id="R6f032c4fb2de4e74" /><Relationship Type="http://schemas.openxmlformats.org/officeDocument/2006/relationships/slide" Target="/ppt/slides/slide2.xml" Id="R20afbf3d340f455a" /><Relationship Type="http://schemas.openxmlformats.org/officeDocument/2006/relationships/slide" Target="/ppt/slides/slide3.xml" Id="R391d9e58eca24df7" /><Relationship Type="http://schemas.openxmlformats.org/officeDocument/2006/relationships/slide" Target="/ppt/slides/slide4.xml" Id="R3a58142da07c4223" /><Relationship Type="http://schemas.openxmlformats.org/officeDocument/2006/relationships/slide" Target="/ppt/slides/slide5.xml" Id="R2402b631dddb4d49" /><Relationship Type="http://schemas.openxmlformats.org/officeDocument/2006/relationships/slide" Target="/ppt/slides/slide6.xml" Id="Rfd50913849de468b" /><Relationship Type="http://schemas.openxmlformats.org/officeDocument/2006/relationships/slide" Target="/ppt/slides/slide7.xml" Id="Rc0dd6e0bdcee40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e8c99446a647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ebcf1565644b3a" /><Relationship Type="http://schemas.openxmlformats.org/officeDocument/2006/relationships/theme" Target="/ppt/slideMasters/theme/theme1.xml" Id="R235adf055ec24b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ebcf1565644b3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9ab5f2492c46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77efe36f747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09e81ba3546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afe4c7613344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7de95a4c2d4d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f0959370c24f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d0ecc46e0d42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HELIDA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HELIDA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HELIDA HOLDING AS ble etablert [år] og holder til i Blaker.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HELIDA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HELIDA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HELIDA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−35 885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706 158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5 117 082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7 758 726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HELIDA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GURO MEKLENBORG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HELIDA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Guro Meklenborg, Morkveien 130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1925 Blaker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920 246 850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HELIDA HOLDING AS</a:t>
            </a:r>
          </a:p>
        </p:txBody>
      </p:sp>
    </p:spTree>
  </p:cSld>
  <p:clrMapOvr>
    <a:masterClrMapping xmlns:a="http://schemas.openxmlformats.org/drawingml/2006/main"/>
  </p:clrMapOvr>
</p:sld>
</file>