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c7d383f2f849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3a0cb8a3e04a0c"/>
  </p:sldMasterIdLst>
  <p:sldIdLst>
    <p:sldId xmlns:r="http://schemas.openxmlformats.org/officeDocument/2006/relationships" id="256" r:id="R1e79fcade3ab4aa3"/>
    <p:sldId xmlns:r="http://schemas.openxmlformats.org/officeDocument/2006/relationships" id="257" r:id="R94834d9f562e4d11"/>
    <p:sldId xmlns:r="http://schemas.openxmlformats.org/officeDocument/2006/relationships" id="258" r:id="R59740bcc8adc46c2"/>
    <p:sldId xmlns:r="http://schemas.openxmlformats.org/officeDocument/2006/relationships" id="259" r:id="Rdfe20aa5e1b6465a"/>
    <p:sldId xmlns:r="http://schemas.openxmlformats.org/officeDocument/2006/relationships" id="260" r:id="R37b7da1be1a44d07"/>
    <p:sldId xmlns:r="http://schemas.openxmlformats.org/officeDocument/2006/relationships" id="261" r:id="Rd96dab885807492e"/>
    <p:sldId xmlns:r="http://schemas.openxmlformats.org/officeDocument/2006/relationships" id="262" r:id="R1be26ce1a2af4f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a0cb8a3e04a0c" /><Relationship Type="http://schemas.openxmlformats.org/officeDocument/2006/relationships/slide" Target="/ppt/slides/slide1.xml" Id="R1e79fcade3ab4aa3" /><Relationship Type="http://schemas.openxmlformats.org/officeDocument/2006/relationships/slide" Target="/ppt/slides/slide2.xml" Id="R94834d9f562e4d11" /><Relationship Type="http://schemas.openxmlformats.org/officeDocument/2006/relationships/slide" Target="/ppt/slides/slide3.xml" Id="R59740bcc8adc46c2" /><Relationship Type="http://schemas.openxmlformats.org/officeDocument/2006/relationships/slide" Target="/ppt/slides/slide4.xml" Id="Rdfe20aa5e1b6465a" /><Relationship Type="http://schemas.openxmlformats.org/officeDocument/2006/relationships/slide" Target="/ppt/slides/slide5.xml" Id="R37b7da1be1a44d07" /><Relationship Type="http://schemas.openxmlformats.org/officeDocument/2006/relationships/slide" Target="/ppt/slides/slide6.xml" Id="Rd96dab885807492e" /><Relationship Type="http://schemas.openxmlformats.org/officeDocument/2006/relationships/slide" Target="/ppt/slides/slide7.xml" Id="R1be26ce1a2af4f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63ea384d048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c66e59cc642c3" /><Relationship Type="http://schemas.openxmlformats.org/officeDocument/2006/relationships/theme" Target="/ppt/slideMasters/theme/theme1.xml" Id="R726d1fc03a8247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0c66e59cc642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44fac186e45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c67945f4a48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ab56c67eb46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4673cc6cf44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4920f649046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0b636e6c54f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84f736ea44c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KRAFT RÅDGIVNING OG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KRAFT RÅDGIVNING OG REVISJON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8 751 385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1 260 787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1 013 861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399 269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3 260 576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KRAFT HOLDING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ANDERSEN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LOHNE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920 261 353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