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43ea0e5df940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1217b23a94880"/>
  </p:sldMasterIdLst>
  <p:sldIdLst>
    <p:sldId xmlns:r="http://schemas.openxmlformats.org/officeDocument/2006/relationships" id="256" r:id="R171fb4df61da48aa"/>
    <p:sldId xmlns:r="http://schemas.openxmlformats.org/officeDocument/2006/relationships" id="257" r:id="R00a3bb8dd3bc4427"/>
    <p:sldId xmlns:r="http://schemas.openxmlformats.org/officeDocument/2006/relationships" id="258" r:id="R8cceb5bbf087439a"/>
    <p:sldId xmlns:r="http://schemas.openxmlformats.org/officeDocument/2006/relationships" id="259" r:id="R6256cbd59a6b474f"/>
    <p:sldId xmlns:r="http://schemas.openxmlformats.org/officeDocument/2006/relationships" id="260" r:id="R10d677f391e94ef1"/>
    <p:sldId xmlns:r="http://schemas.openxmlformats.org/officeDocument/2006/relationships" id="261" r:id="R342c50427b3b4d59"/>
    <p:sldId xmlns:r="http://schemas.openxmlformats.org/officeDocument/2006/relationships" id="262" r:id="R62e37eef0bca4e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1217b23a94880" /><Relationship Type="http://schemas.openxmlformats.org/officeDocument/2006/relationships/slide" Target="/ppt/slides/slide1.xml" Id="R171fb4df61da48aa" /><Relationship Type="http://schemas.openxmlformats.org/officeDocument/2006/relationships/slide" Target="/ppt/slides/slide2.xml" Id="R00a3bb8dd3bc4427" /><Relationship Type="http://schemas.openxmlformats.org/officeDocument/2006/relationships/slide" Target="/ppt/slides/slide3.xml" Id="R8cceb5bbf087439a" /><Relationship Type="http://schemas.openxmlformats.org/officeDocument/2006/relationships/slide" Target="/ppt/slides/slide4.xml" Id="R6256cbd59a6b474f" /><Relationship Type="http://schemas.openxmlformats.org/officeDocument/2006/relationships/slide" Target="/ppt/slides/slide5.xml" Id="R10d677f391e94ef1" /><Relationship Type="http://schemas.openxmlformats.org/officeDocument/2006/relationships/slide" Target="/ppt/slides/slide6.xml" Id="R342c50427b3b4d59" /><Relationship Type="http://schemas.openxmlformats.org/officeDocument/2006/relationships/slide" Target="/ppt/slides/slide7.xml" Id="R62e37eef0bca4e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62688a1e44e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5d06c3e324867" /><Relationship Type="http://schemas.openxmlformats.org/officeDocument/2006/relationships/theme" Target="/ppt/slideMasters/theme/theme1.xml" Id="Rf27197c2d1814d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75d06c3e3248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74bc50c194b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ba6711d3145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0543be5754b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e530cb0cb4a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f1de872514e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9e99f91ff47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986fdbdb045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HEGGARD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−778 694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5 782 440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6 295 153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HEGGARD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Trestakkveien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920 275 117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