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6a2c71fb5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776e793e04b2b"/>
  </p:sldMasterIdLst>
  <p:sldIdLst>
    <p:sldId xmlns:r="http://schemas.openxmlformats.org/officeDocument/2006/relationships" id="256" r:id="Ref33abae8dda4fb6"/>
    <p:sldId xmlns:r="http://schemas.openxmlformats.org/officeDocument/2006/relationships" id="257" r:id="Rb09ff3092ace45ab"/>
    <p:sldId xmlns:r="http://schemas.openxmlformats.org/officeDocument/2006/relationships" id="258" r:id="R3e60a9d2df9d467d"/>
    <p:sldId xmlns:r="http://schemas.openxmlformats.org/officeDocument/2006/relationships" id="259" r:id="R16b6d5e19dfd459c"/>
    <p:sldId xmlns:r="http://schemas.openxmlformats.org/officeDocument/2006/relationships" id="260" r:id="R88423ade354442df"/>
    <p:sldId xmlns:r="http://schemas.openxmlformats.org/officeDocument/2006/relationships" id="261" r:id="R779ff6bdeacc419c"/>
    <p:sldId xmlns:r="http://schemas.openxmlformats.org/officeDocument/2006/relationships" id="262" r:id="Re5538548efc0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776e793e04b2b" /><Relationship Type="http://schemas.openxmlformats.org/officeDocument/2006/relationships/slide" Target="/ppt/slides/slide1.xml" Id="Ref33abae8dda4fb6" /><Relationship Type="http://schemas.openxmlformats.org/officeDocument/2006/relationships/slide" Target="/ppt/slides/slide2.xml" Id="Rb09ff3092ace45ab" /><Relationship Type="http://schemas.openxmlformats.org/officeDocument/2006/relationships/slide" Target="/ppt/slides/slide3.xml" Id="R3e60a9d2df9d467d" /><Relationship Type="http://schemas.openxmlformats.org/officeDocument/2006/relationships/slide" Target="/ppt/slides/slide4.xml" Id="R16b6d5e19dfd459c" /><Relationship Type="http://schemas.openxmlformats.org/officeDocument/2006/relationships/slide" Target="/ppt/slides/slide5.xml" Id="R88423ade354442df" /><Relationship Type="http://schemas.openxmlformats.org/officeDocument/2006/relationships/slide" Target="/ppt/slides/slide6.xml" Id="R779ff6bdeacc419c" /><Relationship Type="http://schemas.openxmlformats.org/officeDocument/2006/relationships/slide" Target="/ppt/slides/slide7.xml" Id="Re5538548efc0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ea8335dad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6851fd4d34502" /><Relationship Type="http://schemas.openxmlformats.org/officeDocument/2006/relationships/theme" Target="/ppt/slideMasters/theme/theme1.xml" Id="R9ba708cb879843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6851fd4d3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4b3ee562a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4f0e7cbf3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7017d1569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81eed654647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7c67910ae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20d84ec104d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4edfab6ec4a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KRISCAS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3 182 311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ANDERS SJØLI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FLATAUKAN SJØLI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