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e3c0caa0744d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ead70afdf64d7f"/>
  </p:sldMasterIdLst>
  <p:sldIdLst>
    <p:sldId xmlns:r="http://schemas.openxmlformats.org/officeDocument/2006/relationships" id="256" r:id="R459b9fb6734e411d"/>
    <p:sldId xmlns:r="http://schemas.openxmlformats.org/officeDocument/2006/relationships" id="257" r:id="R81354cf556984856"/>
    <p:sldId xmlns:r="http://schemas.openxmlformats.org/officeDocument/2006/relationships" id="258" r:id="Rb304b7edcf464e98"/>
    <p:sldId xmlns:r="http://schemas.openxmlformats.org/officeDocument/2006/relationships" id="259" r:id="R39fc0aea231c4b81"/>
    <p:sldId xmlns:r="http://schemas.openxmlformats.org/officeDocument/2006/relationships" id="260" r:id="Rbceda2d6ea344d79"/>
    <p:sldId xmlns:r="http://schemas.openxmlformats.org/officeDocument/2006/relationships" id="261" r:id="R078733fd118b44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ead70afdf64d7f" /><Relationship Type="http://schemas.openxmlformats.org/officeDocument/2006/relationships/slide" Target="/ppt/slides/slide1.xml" Id="R459b9fb6734e411d" /><Relationship Type="http://schemas.openxmlformats.org/officeDocument/2006/relationships/slide" Target="/ppt/slides/slide2.xml" Id="R81354cf556984856" /><Relationship Type="http://schemas.openxmlformats.org/officeDocument/2006/relationships/slide" Target="/ppt/slides/slide3.xml" Id="Rb304b7edcf464e98" /><Relationship Type="http://schemas.openxmlformats.org/officeDocument/2006/relationships/slide" Target="/ppt/slides/slide4.xml" Id="R39fc0aea231c4b81" /><Relationship Type="http://schemas.openxmlformats.org/officeDocument/2006/relationships/slide" Target="/ppt/slides/slide5.xml" Id="Rbceda2d6ea344d79" /><Relationship Type="http://schemas.openxmlformats.org/officeDocument/2006/relationships/slide" Target="/ppt/slides/slide6.xml" Id="R078733fd118b44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ceb928ca3f48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1f6d4bea24efa" /><Relationship Type="http://schemas.openxmlformats.org/officeDocument/2006/relationships/theme" Target="/ppt/slideMasters/theme/theme1.xml" Id="R6cd5f1149c7e4a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f1f6d4bea24e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2760fa5eb48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810148cbe46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23860e00040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e5059cce743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dd29ae0364f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5b8f34c1a47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