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e4e9bf40e342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b79e1224804ed4"/>
  </p:sldMasterIdLst>
  <p:sldIdLst>
    <p:sldId xmlns:r="http://schemas.openxmlformats.org/officeDocument/2006/relationships" id="256" r:id="Rea17a90b379249ef"/>
    <p:sldId xmlns:r="http://schemas.openxmlformats.org/officeDocument/2006/relationships" id="257" r:id="R8c986cd4f2a04474"/>
    <p:sldId xmlns:r="http://schemas.openxmlformats.org/officeDocument/2006/relationships" id="258" r:id="R3abd9508de024a9d"/>
    <p:sldId xmlns:r="http://schemas.openxmlformats.org/officeDocument/2006/relationships" id="259" r:id="R8594d6e795624e94"/>
    <p:sldId xmlns:r="http://schemas.openxmlformats.org/officeDocument/2006/relationships" id="260" r:id="R34f00e7f6f1746e2"/>
    <p:sldId xmlns:r="http://schemas.openxmlformats.org/officeDocument/2006/relationships" id="261" r:id="R17b5f38b8a7042c0"/>
    <p:sldId xmlns:r="http://schemas.openxmlformats.org/officeDocument/2006/relationships" id="262" r:id="Re500151f630e43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b79e1224804ed4" /><Relationship Type="http://schemas.openxmlformats.org/officeDocument/2006/relationships/slide" Target="/ppt/slides/slide1.xml" Id="Rea17a90b379249ef" /><Relationship Type="http://schemas.openxmlformats.org/officeDocument/2006/relationships/slide" Target="/ppt/slides/slide2.xml" Id="R8c986cd4f2a04474" /><Relationship Type="http://schemas.openxmlformats.org/officeDocument/2006/relationships/slide" Target="/ppt/slides/slide3.xml" Id="R3abd9508de024a9d" /><Relationship Type="http://schemas.openxmlformats.org/officeDocument/2006/relationships/slide" Target="/ppt/slides/slide4.xml" Id="R8594d6e795624e94" /><Relationship Type="http://schemas.openxmlformats.org/officeDocument/2006/relationships/slide" Target="/ppt/slides/slide5.xml" Id="R34f00e7f6f1746e2" /><Relationship Type="http://schemas.openxmlformats.org/officeDocument/2006/relationships/slide" Target="/ppt/slides/slide6.xml" Id="R17b5f38b8a7042c0" /><Relationship Type="http://schemas.openxmlformats.org/officeDocument/2006/relationships/slide" Target="/ppt/slides/slide7.xml" Id="Re500151f630e43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9552e0f11c4c3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3759d6c97d42e7" /><Relationship Type="http://schemas.openxmlformats.org/officeDocument/2006/relationships/theme" Target="/ppt/slideMasters/theme/theme1.xml" Id="R7cea24e3eafa421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33759d6c97d42e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779a2a3e94e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eeb5304d74c2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ba8848901e4b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745afd4fe46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24029f5ef54f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953b0a54ee4d3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f17b9ef454481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P2EM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P2EM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1 083 046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866 091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651 588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1 434 099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2 221 226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SKRØVSETH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Oskar Braatens veg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7024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920 337 708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P2EM AS</a:t>
            </a:r>
          </a:p>
        </p:txBody>
      </p:sp>
    </p:spTree>
  </p:cSld>
  <p:clrMapOvr>
    <a:masterClrMapping xmlns:a="http://schemas.openxmlformats.org/drawingml/2006/main"/>
  </p:clrMapOvr>
</p:sld>
</file>