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0feab2d1d14e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26667e35a14d62"/>
  </p:sldMasterIdLst>
  <p:sldIdLst>
    <p:sldId xmlns:r="http://schemas.openxmlformats.org/officeDocument/2006/relationships" id="256" r:id="Rc7b820062b054b45"/>
    <p:sldId xmlns:r="http://schemas.openxmlformats.org/officeDocument/2006/relationships" id="257" r:id="Re42d1a011b374fa6"/>
    <p:sldId xmlns:r="http://schemas.openxmlformats.org/officeDocument/2006/relationships" id="258" r:id="Ra39f29c3a5fd4af8"/>
    <p:sldId xmlns:r="http://schemas.openxmlformats.org/officeDocument/2006/relationships" id="259" r:id="Rfc71c9ec43d7450a"/>
    <p:sldId xmlns:r="http://schemas.openxmlformats.org/officeDocument/2006/relationships" id="260" r:id="R63749cd934694c43"/>
    <p:sldId xmlns:r="http://schemas.openxmlformats.org/officeDocument/2006/relationships" id="261" r:id="R3b7c39ec219549ef"/>
    <p:sldId xmlns:r="http://schemas.openxmlformats.org/officeDocument/2006/relationships" id="262" r:id="R139624ed90854b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26667e35a14d62" /><Relationship Type="http://schemas.openxmlformats.org/officeDocument/2006/relationships/slide" Target="/ppt/slides/slide1.xml" Id="Rc7b820062b054b45" /><Relationship Type="http://schemas.openxmlformats.org/officeDocument/2006/relationships/slide" Target="/ppt/slides/slide2.xml" Id="Re42d1a011b374fa6" /><Relationship Type="http://schemas.openxmlformats.org/officeDocument/2006/relationships/slide" Target="/ppt/slides/slide3.xml" Id="Ra39f29c3a5fd4af8" /><Relationship Type="http://schemas.openxmlformats.org/officeDocument/2006/relationships/slide" Target="/ppt/slides/slide4.xml" Id="Rfc71c9ec43d7450a" /><Relationship Type="http://schemas.openxmlformats.org/officeDocument/2006/relationships/slide" Target="/ppt/slides/slide5.xml" Id="R63749cd934694c43" /><Relationship Type="http://schemas.openxmlformats.org/officeDocument/2006/relationships/slide" Target="/ppt/slides/slide6.xml" Id="R3b7c39ec219549ef" /><Relationship Type="http://schemas.openxmlformats.org/officeDocument/2006/relationships/slide" Target="/ppt/slides/slide7.xml" Id="R139624ed90854b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496add3194b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5609212b44c88" /><Relationship Type="http://schemas.openxmlformats.org/officeDocument/2006/relationships/theme" Target="/ppt/slideMasters/theme/theme1.xml" Id="R8266cf4b399c4c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15609212b44c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2cd23570046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a4ecf55294f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0cc4dfcb74e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13ce5c8ba40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4a5ea311e4b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4a436b87c4f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a8453355349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REDIT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REDIT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1 430 216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CHATRINE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Teglverksgata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920 340 865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REDIT AS</a:t>
            </a:r>
          </a:p>
        </p:txBody>
      </p:sp>
    </p:spTree>
  </p:cSld>
  <p:clrMapOvr>
    <a:masterClrMapping xmlns:a="http://schemas.openxmlformats.org/drawingml/2006/main"/>
  </p:clrMapOvr>
</p:sld>
</file>