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3670854c9243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83c9489d124cb4"/>
  </p:sldMasterIdLst>
  <p:sldIdLst>
    <p:sldId xmlns:r="http://schemas.openxmlformats.org/officeDocument/2006/relationships" id="256" r:id="R75419a5ccbf149cb"/>
    <p:sldId xmlns:r="http://schemas.openxmlformats.org/officeDocument/2006/relationships" id="257" r:id="R399f31b67c674368"/>
    <p:sldId xmlns:r="http://schemas.openxmlformats.org/officeDocument/2006/relationships" id="258" r:id="Rf58ec546f4904f24"/>
    <p:sldId xmlns:r="http://schemas.openxmlformats.org/officeDocument/2006/relationships" id="259" r:id="R919633bba90543fd"/>
    <p:sldId xmlns:r="http://schemas.openxmlformats.org/officeDocument/2006/relationships" id="260" r:id="R8dc32e04784a4102"/>
    <p:sldId xmlns:r="http://schemas.openxmlformats.org/officeDocument/2006/relationships" id="261" r:id="Rf14ed71be00a4111"/>
    <p:sldId xmlns:r="http://schemas.openxmlformats.org/officeDocument/2006/relationships" id="262" r:id="R497c6e8a006242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83c9489d124cb4" /><Relationship Type="http://schemas.openxmlformats.org/officeDocument/2006/relationships/slide" Target="/ppt/slides/slide1.xml" Id="R75419a5ccbf149cb" /><Relationship Type="http://schemas.openxmlformats.org/officeDocument/2006/relationships/slide" Target="/ppt/slides/slide2.xml" Id="R399f31b67c674368" /><Relationship Type="http://schemas.openxmlformats.org/officeDocument/2006/relationships/slide" Target="/ppt/slides/slide3.xml" Id="Rf58ec546f4904f24" /><Relationship Type="http://schemas.openxmlformats.org/officeDocument/2006/relationships/slide" Target="/ppt/slides/slide4.xml" Id="R919633bba90543fd" /><Relationship Type="http://schemas.openxmlformats.org/officeDocument/2006/relationships/slide" Target="/ppt/slides/slide5.xml" Id="R8dc32e04784a4102" /><Relationship Type="http://schemas.openxmlformats.org/officeDocument/2006/relationships/slide" Target="/ppt/slides/slide6.xml" Id="Rf14ed71be00a4111" /><Relationship Type="http://schemas.openxmlformats.org/officeDocument/2006/relationships/slide" Target="/ppt/slides/slide7.xml" Id="R497c6e8a006242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14c14bd5544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56c993186457b" /><Relationship Type="http://schemas.openxmlformats.org/officeDocument/2006/relationships/theme" Target="/ppt/slideMasters/theme/theme1.xml" Id="R0c2f6e8ed42f46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756c99318645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5fe7fb1904a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a011e5c9743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10e7a873044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0512d5a8e4c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dad9b455c4b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2f57352504b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9993be17a4e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AUSSIE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AUSSIE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AUSSIE INVEST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AUSSIE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AUSSIE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AUSSIE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1 011 141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915 955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630 885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21 771 366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43 113 701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AUSSIE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ELIZABETH SYDNEY WILHELMSEN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AUSSIE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920 369 243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AUSSIE INVEST AS</a:t>
            </a:r>
          </a:p>
        </p:txBody>
      </p:sp>
    </p:spTree>
  </p:cSld>
  <p:clrMapOvr>
    <a:masterClrMapping xmlns:a="http://schemas.openxmlformats.org/drawingml/2006/main"/>
  </p:clrMapOvr>
</p:sld>
</file>