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10b0ae236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794369432451b"/>
  </p:sldMasterIdLst>
  <p:sldIdLst>
    <p:sldId xmlns:r="http://schemas.openxmlformats.org/officeDocument/2006/relationships" id="256" r:id="R9baa99ef22b04bc3"/>
    <p:sldId xmlns:r="http://schemas.openxmlformats.org/officeDocument/2006/relationships" id="257" r:id="R3b9a136970224174"/>
    <p:sldId xmlns:r="http://schemas.openxmlformats.org/officeDocument/2006/relationships" id="258" r:id="R22ab4433500e4c70"/>
    <p:sldId xmlns:r="http://schemas.openxmlformats.org/officeDocument/2006/relationships" id="259" r:id="Rccd5b15a7eb8413e"/>
    <p:sldId xmlns:r="http://schemas.openxmlformats.org/officeDocument/2006/relationships" id="260" r:id="R15da99344e024fd9"/>
    <p:sldId xmlns:r="http://schemas.openxmlformats.org/officeDocument/2006/relationships" id="261" r:id="R91a5d629d0804c9d"/>
    <p:sldId xmlns:r="http://schemas.openxmlformats.org/officeDocument/2006/relationships" id="262" r:id="R24f1cd239809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794369432451b" /><Relationship Type="http://schemas.openxmlformats.org/officeDocument/2006/relationships/slide" Target="/ppt/slides/slide1.xml" Id="R9baa99ef22b04bc3" /><Relationship Type="http://schemas.openxmlformats.org/officeDocument/2006/relationships/slide" Target="/ppt/slides/slide2.xml" Id="R3b9a136970224174" /><Relationship Type="http://schemas.openxmlformats.org/officeDocument/2006/relationships/slide" Target="/ppt/slides/slide3.xml" Id="R22ab4433500e4c70" /><Relationship Type="http://schemas.openxmlformats.org/officeDocument/2006/relationships/slide" Target="/ppt/slides/slide4.xml" Id="Rccd5b15a7eb8413e" /><Relationship Type="http://schemas.openxmlformats.org/officeDocument/2006/relationships/slide" Target="/ppt/slides/slide5.xml" Id="R15da99344e024fd9" /><Relationship Type="http://schemas.openxmlformats.org/officeDocument/2006/relationships/slide" Target="/ppt/slides/slide6.xml" Id="R91a5d629d0804c9d" /><Relationship Type="http://schemas.openxmlformats.org/officeDocument/2006/relationships/slide" Target="/ppt/slides/slide7.xml" Id="R24f1cd239809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c054ba86f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33505a5e6448e" /><Relationship Type="http://schemas.openxmlformats.org/officeDocument/2006/relationships/theme" Target="/ppt/slideMasters/theme/theme1.xml" Id="Re9aefebe037e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33505a5e6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0622ba7a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f8070593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588af944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a5caed1eb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f31cd323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3d7fd111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0fa89e096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VERDIHAGEN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BRENNA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ROLSTAD BRENNA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Smestadhagan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920 392 490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VERDIHAGEN AS</a:t>
            </a:r>
          </a:p>
        </p:txBody>
      </p:sp>
    </p:spTree>
  </p:cSld>
  <p:clrMapOvr>
    <a:masterClrMapping xmlns:a="http://schemas.openxmlformats.org/drawingml/2006/main"/>
  </p:clrMapOvr>
</p:sld>
</file>