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7f8e54852046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873e38db84503"/>
  </p:sldMasterIdLst>
  <p:sldIdLst>
    <p:sldId xmlns:r="http://schemas.openxmlformats.org/officeDocument/2006/relationships" id="256" r:id="R3e8e206b96464ccb"/>
    <p:sldId xmlns:r="http://schemas.openxmlformats.org/officeDocument/2006/relationships" id="257" r:id="Re456b87a7003403e"/>
    <p:sldId xmlns:r="http://schemas.openxmlformats.org/officeDocument/2006/relationships" id="258" r:id="Rbeb4849176094166"/>
    <p:sldId xmlns:r="http://schemas.openxmlformats.org/officeDocument/2006/relationships" id="259" r:id="R8227746b38dd4718"/>
    <p:sldId xmlns:r="http://schemas.openxmlformats.org/officeDocument/2006/relationships" id="260" r:id="R1e6a0e56c8684ae5"/>
    <p:sldId xmlns:r="http://schemas.openxmlformats.org/officeDocument/2006/relationships" id="261" r:id="R1cf100f7bc0147f4"/>
    <p:sldId xmlns:r="http://schemas.openxmlformats.org/officeDocument/2006/relationships" id="262" r:id="Re610b67e9787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873e38db84503" /><Relationship Type="http://schemas.openxmlformats.org/officeDocument/2006/relationships/slide" Target="/ppt/slides/slide1.xml" Id="R3e8e206b96464ccb" /><Relationship Type="http://schemas.openxmlformats.org/officeDocument/2006/relationships/slide" Target="/ppt/slides/slide2.xml" Id="Re456b87a7003403e" /><Relationship Type="http://schemas.openxmlformats.org/officeDocument/2006/relationships/slide" Target="/ppt/slides/slide3.xml" Id="Rbeb4849176094166" /><Relationship Type="http://schemas.openxmlformats.org/officeDocument/2006/relationships/slide" Target="/ppt/slides/slide4.xml" Id="R8227746b38dd4718" /><Relationship Type="http://schemas.openxmlformats.org/officeDocument/2006/relationships/slide" Target="/ppt/slides/slide5.xml" Id="R1e6a0e56c8684ae5" /><Relationship Type="http://schemas.openxmlformats.org/officeDocument/2006/relationships/slide" Target="/ppt/slides/slide6.xml" Id="R1cf100f7bc0147f4" /><Relationship Type="http://schemas.openxmlformats.org/officeDocument/2006/relationships/slide" Target="/ppt/slides/slide7.xml" Id="Re610b67e9787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e0e2b3445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61a1424124096" /><Relationship Type="http://schemas.openxmlformats.org/officeDocument/2006/relationships/theme" Target="/ppt/slideMasters/theme/theme1.xml" Id="Rf3c0ffdfc29e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b61a142412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25d217fc346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f59501c83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56d5fa541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81e227b80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c9817274a42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44afd896741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fa822dbf44f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ENITS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ENITS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HUNGNES KALDHOL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Stine Kaldhol, Holsekervegen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920 411 606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