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465781cf3b4f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79ee2ce14d4d14"/>
  </p:sldMasterIdLst>
  <p:sldIdLst>
    <p:sldId xmlns:r="http://schemas.openxmlformats.org/officeDocument/2006/relationships" id="256" r:id="R89e9677250754a2f"/>
    <p:sldId xmlns:r="http://schemas.openxmlformats.org/officeDocument/2006/relationships" id="257" r:id="R7934de2f237e46f9"/>
    <p:sldId xmlns:r="http://schemas.openxmlformats.org/officeDocument/2006/relationships" id="258" r:id="R2b1f03a8f3ea4bd9"/>
    <p:sldId xmlns:r="http://schemas.openxmlformats.org/officeDocument/2006/relationships" id="259" r:id="R4ce40909350e44b4"/>
    <p:sldId xmlns:r="http://schemas.openxmlformats.org/officeDocument/2006/relationships" id="260" r:id="R59b6616f832a422f"/>
    <p:sldId xmlns:r="http://schemas.openxmlformats.org/officeDocument/2006/relationships" id="261" r:id="R2b994faa72d94a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79ee2ce14d4d14" /><Relationship Type="http://schemas.openxmlformats.org/officeDocument/2006/relationships/slide" Target="/ppt/slides/slide1.xml" Id="R89e9677250754a2f" /><Relationship Type="http://schemas.openxmlformats.org/officeDocument/2006/relationships/slide" Target="/ppt/slides/slide2.xml" Id="R7934de2f237e46f9" /><Relationship Type="http://schemas.openxmlformats.org/officeDocument/2006/relationships/slide" Target="/ppt/slides/slide3.xml" Id="R2b1f03a8f3ea4bd9" /><Relationship Type="http://schemas.openxmlformats.org/officeDocument/2006/relationships/slide" Target="/ppt/slides/slide4.xml" Id="R4ce40909350e44b4" /><Relationship Type="http://schemas.openxmlformats.org/officeDocument/2006/relationships/slide" Target="/ppt/slides/slide5.xml" Id="R59b6616f832a422f" /><Relationship Type="http://schemas.openxmlformats.org/officeDocument/2006/relationships/slide" Target="/ppt/slides/slide6.xml" Id="R2b994faa72d94a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63cbdf669545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dc26d9aede4fe8" /><Relationship Type="http://schemas.openxmlformats.org/officeDocument/2006/relationships/theme" Target="/ppt/slideMasters/theme/theme1.xml" Id="R5ec609e5d38348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dc26d9aede4f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1c721007b749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4fa12c310444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d33d31d56940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27ad29b38a42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3fd0a960fe43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f89a148eed40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ØSTLANDET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ØSTLANDET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ØSTLANDET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ØSTLANDET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ØSTLANDET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ØSTLANDET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HEDMARK  –  44,5 %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TOTENS SPAREBANKSTIFTELSE  –  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LANDSORGANISASJONEN I NORGE  –  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SKANDINAVISKA ENSKILDA BANKEN AB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EGENKAPITALBEVIS  –  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GEVERAN TRADING COMPANY LTD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ØSTLANDET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50 70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post@sb1ostlandet.no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www.sb1ostlandet.no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920 426 530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ØSTLANDET</a:t>
            </a:r>
          </a:p>
        </p:txBody>
      </p:sp>
    </p:spTree>
  </p:cSld>
  <p:clrMapOvr>
    <a:masterClrMapping xmlns:a="http://schemas.openxmlformats.org/drawingml/2006/main"/>
  </p:clrMapOvr>
</p:sld>
</file>