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7cec336be140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ce4246b969469a"/>
  </p:sldMasterIdLst>
  <p:sldIdLst>
    <p:sldId xmlns:r="http://schemas.openxmlformats.org/officeDocument/2006/relationships" id="256" r:id="R471ac702763c4c03"/>
    <p:sldId xmlns:r="http://schemas.openxmlformats.org/officeDocument/2006/relationships" id="257" r:id="R8e471025bf7f44c2"/>
    <p:sldId xmlns:r="http://schemas.openxmlformats.org/officeDocument/2006/relationships" id="258" r:id="Rdae0d78b76c64023"/>
    <p:sldId xmlns:r="http://schemas.openxmlformats.org/officeDocument/2006/relationships" id="259" r:id="R1a4b9f95f6184a70"/>
    <p:sldId xmlns:r="http://schemas.openxmlformats.org/officeDocument/2006/relationships" id="260" r:id="R5114a4698d714f07"/>
    <p:sldId xmlns:r="http://schemas.openxmlformats.org/officeDocument/2006/relationships" id="261" r:id="R0a64e9a37e3c434d"/>
    <p:sldId xmlns:r="http://schemas.openxmlformats.org/officeDocument/2006/relationships" id="262" r:id="R7d97ef2210954d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e4246b969469a" /><Relationship Type="http://schemas.openxmlformats.org/officeDocument/2006/relationships/slide" Target="/ppt/slides/slide1.xml" Id="R471ac702763c4c03" /><Relationship Type="http://schemas.openxmlformats.org/officeDocument/2006/relationships/slide" Target="/ppt/slides/slide2.xml" Id="R8e471025bf7f44c2" /><Relationship Type="http://schemas.openxmlformats.org/officeDocument/2006/relationships/slide" Target="/ppt/slides/slide3.xml" Id="Rdae0d78b76c64023" /><Relationship Type="http://schemas.openxmlformats.org/officeDocument/2006/relationships/slide" Target="/ppt/slides/slide4.xml" Id="R1a4b9f95f6184a70" /><Relationship Type="http://schemas.openxmlformats.org/officeDocument/2006/relationships/slide" Target="/ppt/slides/slide5.xml" Id="R5114a4698d714f07" /><Relationship Type="http://schemas.openxmlformats.org/officeDocument/2006/relationships/slide" Target="/ppt/slides/slide6.xml" Id="R0a64e9a37e3c434d" /><Relationship Type="http://schemas.openxmlformats.org/officeDocument/2006/relationships/slide" Target="/ppt/slides/slide7.xml" Id="R7d97ef2210954d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4f7fa6abb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909a598604398" /><Relationship Type="http://schemas.openxmlformats.org/officeDocument/2006/relationships/theme" Target="/ppt/slideMasters/theme/theme1.xml" Id="R7e38ab416ffd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c909a5986043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89678dd8e42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4bceefeb048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c03ce3fc8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1fced0f9042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cbffa159d43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616ebdaaf40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75bdaaa2541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OSPA AS ble etablert [år] og holder til i Skage I Namdalen.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712 543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912 543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FISKUM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Tetlivegen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7860 Skage I Namdalen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920 430 163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