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281c91af54f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ce1d0ea4440f5"/>
  </p:sldMasterIdLst>
  <p:sldIdLst>
    <p:sldId xmlns:r="http://schemas.openxmlformats.org/officeDocument/2006/relationships" id="256" r:id="Rdd24c7c9af5e4a00"/>
    <p:sldId xmlns:r="http://schemas.openxmlformats.org/officeDocument/2006/relationships" id="257" r:id="Rd74b4c6566ca4cac"/>
    <p:sldId xmlns:r="http://schemas.openxmlformats.org/officeDocument/2006/relationships" id="258" r:id="Rb76894678a8f4954"/>
    <p:sldId xmlns:r="http://schemas.openxmlformats.org/officeDocument/2006/relationships" id="259" r:id="Ra8451c70b72c496a"/>
    <p:sldId xmlns:r="http://schemas.openxmlformats.org/officeDocument/2006/relationships" id="260" r:id="R3b7c08d06bf1439d"/>
    <p:sldId xmlns:r="http://schemas.openxmlformats.org/officeDocument/2006/relationships" id="261" r:id="R1228d38cc02f4d96"/>
    <p:sldId xmlns:r="http://schemas.openxmlformats.org/officeDocument/2006/relationships" id="262" r:id="R82fdaba4ca74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ce1d0ea4440f5" /><Relationship Type="http://schemas.openxmlformats.org/officeDocument/2006/relationships/slide" Target="/ppt/slides/slide1.xml" Id="Rdd24c7c9af5e4a00" /><Relationship Type="http://schemas.openxmlformats.org/officeDocument/2006/relationships/slide" Target="/ppt/slides/slide2.xml" Id="Rd74b4c6566ca4cac" /><Relationship Type="http://schemas.openxmlformats.org/officeDocument/2006/relationships/slide" Target="/ppt/slides/slide3.xml" Id="Rb76894678a8f4954" /><Relationship Type="http://schemas.openxmlformats.org/officeDocument/2006/relationships/slide" Target="/ppt/slides/slide4.xml" Id="Ra8451c70b72c496a" /><Relationship Type="http://schemas.openxmlformats.org/officeDocument/2006/relationships/slide" Target="/ppt/slides/slide5.xml" Id="R3b7c08d06bf1439d" /><Relationship Type="http://schemas.openxmlformats.org/officeDocument/2006/relationships/slide" Target="/ppt/slides/slide6.xml" Id="R1228d38cc02f4d96" /><Relationship Type="http://schemas.openxmlformats.org/officeDocument/2006/relationships/slide" Target="/ppt/slides/slide7.xml" Id="R82fdaba4ca74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4016e62ad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c7d772664987" /><Relationship Type="http://schemas.openxmlformats.org/officeDocument/2006/relationships/theme" Target="/ppt/slideMasters/theme/theme1.xml" Id="Re0c792dc3d4b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1c7d77266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6d4e3659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16275436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7197cb8c8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b737331c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21be5baa2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dd9061c0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18582cd5f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THUNE EKEBERG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Arups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