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4f7cc657204e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692709780b4781"/>
  </p:sldMasterIdLst>
  <p:sldIdLst>
    <p:sldId xmlns:r="http://schemas.openxmlformats.org/officeDocument/2006/relationships" id="256" r:id="Re9ebbb60178248b9"/>
    <p:sldId xmlns:r="http://schemas.openxmlformats.org/officeDocument/2006/relationships" id="257" r:id="R462e40a34cbd4071"/>
    <p:sldId xmlns:r="http://schemas.openxmlformats.org/officeDocument/2006/relationships" id="258" r:id="R6f26c718e86e4ca1"/>
    <p:sldId xmlns:r="http://schemas.openxmlformats.org/officeDocument/2006/relationships" id="259" r:id="Rd32fd72d6d6943e9"/>
    <p:sldId xmlns:r="http://schemas.openxmlformats.org/officeDocument/2006/relationships" id="260" r:id="R3e74dabec3d34edf"/>
    <p:sldId xmlns:r="http://schemas.openxmlformats.org/officeDocument/2006/relationships" id="261" r:id="R5b5453d4172a4f58"/>
    <p:sldId xmlns:r="http://schemas.openxmlformats.org/officeDocument/2006/relationships" id="262" r:id="R45300f296aee43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92709780b4781" /><Relationship Type="http://schemas.openxmlformats.org/officeDocument/2006/relationships/slide" Target="/ppt/slides/slide1.xml" Id="Re9ebbb60178248b9" /><Relationship Type="http://schemas.openxmlformats.org/officeDocument/2006/relationships/slide" Target="/ppt/slides/slide2.xml" Id="R462e40a34cbd4071" /><Relationship Type="http://schemas.openxmlformats.org/officeDocument/2006/relationships/slide" Target="/ppt/slides/slide3.xml" Id="R6f26c718e86e4ca1" /><Relationship Type="http://schemas.openxmlformats.org/officeDocument/2006/relationships/slide" Target="/ppt/slides/slide4.xml" Id="Rd32fd72d6d6943e9" /><Relationship Type="http://schemas.openxmlformats.org/officeDocument/2006/relationships/slide" Target="/ppt/slides/slide5.xml" Id="R3e74dabec3d34edf" /><Relationship Type="http://schemas.openxmlformats.org/officeDocument/2006/relationships/slide" Target="/ppt/slides/slide6.xml" Id="R5b5453d4172a4f58" /><Relationship Type="http://schemas.openxmlformats.org/officeDocument/2006/relationships/slide" Target="/ppt/slides/slide7.xml" Id="R45300f296aee43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c0e2af7e74a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afd12c97e4990" /><Relationship Type="http://schemas.openxmlformats.org/officeDocument/2006/relationships/theme" Target="/ppt/slideMasters/theme/theme1.xml" Id="R469226c26c5b42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0afd12c97e49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ca537ec1248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44e950d3747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5213125d744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40797fa0c4b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936b2b18e4d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71665631049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4148a13d34d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ARTAPLUSS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ARTAPLUSS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4 182 015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−1 323 685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−108 323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−12 692 948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13 645 504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Zetlitz'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920 458 335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ARTAPLUSS AS</a:t>
            </a:r>
          </a:p>
        </p:txBody>
      </p:sp>
    </p:spTree>
  </p:cSld>
  <p:clrMapOvr>
    <a:masterClrMapping xmlns:a="http://schemas.openxmlformats.org/drawingml/2006/main"/>
  </p:clrMapOvr>
</p:sld>
</file>