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a27c0f3f7b74a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58ccb90d4342db"/>
  </p:sldMasterIdLst>
  <p:sldIdLst>
    <p:sldId xmlns:r="http://schemas.openxmlformats.org/officeDocument/2006/relationships" id="256" r:id="R435927951eb14e92"/>
    <p:sldId xmlns:r="http://schemas.openxmlformats.org/officeDocument/2006/relationships" id="257" r:id="R6c0ebff158e142cc"/>
    <p:sldId xmlns:r="http://schemas.openxmlformats.org/officeDocument/2006/relationships" id="258" r:id="R5b7cf470d7e74aec"/>
    <p:sldId xmlns:r="http://schemas.openxmlformats.org/officeDocument/2006/relationships" id="259" r:id="R5dd2c05d37234af1"/>
    <p:sldId xmlns:r="http://schemas.openxmlformats.org/officeDocument/2006/relationships" id="260" r:id="R973b9c33a4e04a68"/>
    <p:sldId xmlns:r="http://schemas.openxmlformats.org/officeDocument/2006/relationships" id="261" r:id="R8ae3cbcf9c2d4311"/>
    <p:sldId xmlns:r="http://schemas.openxmlformats.org/officeDocument/2006/relationships" id="262" r:id="R2f8cc638cba744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58ccb90d4342db" /><Relationship Type="http://schemas.openxmlformats.org/officeDocument/2006/relationships/slide" Target="/ppt/slides/slide1.xml" Id="R435927951eb14e92" /><Relationship Type="http://schemas.openxmlformats.org/officeDocument/2006/relationships/slide" Target="/ppt/slides/slide2.xml" Id="R6c0ebff158e142cc" /><Relationship Type="http://schemas.openxmlformats.org/officeDocument/2006/relationships/slide" Target="/ppt/slides/slide3.xml" Id="R5b7cf470d7e74aec" /><Relationship Type="http://schemas.openxmlformats.org/officeDocument/2006/relationships/slide" Target="/ppt/slides/slide4.xml" Id="R5dd2c05d37234af1" /><Relationship Type="http://schemas.openxmlformats.org/officeDocument/2006/relationships/slide" Target="/ppt/slides/slide5.xml" Id="R973b9c33a4e04a68" /><Relationship Type="http://schemas.openxmlformats.org/officeDocument/2006/relationships/slide" Target="/ppt/slides/slide6.xml" Id="R8ae3cbcf9c2d4311" /><Relationship Type="http://schemas.openxmlformats.org/officeDocument/2006/relationships/slide" Target="/ppt/slides/slide7.xml" Id="R2f8cc638cba744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06ad44110945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aeffc57b634533" /><Relationship Type="http://schemas.openxmlformats.org/officeDocument/2006/relationships/theme" Target="/ppt/slideMasters/theme/theme1.xml" Id="R6f7eaa50c9844b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aeffc57b6345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ec3320f57343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e83ece914741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940497028f48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ab263d63544c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9d1329e3d643c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f877a30f4b49f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dc4f2c8feb4c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 OG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 OG EIENDOM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2 601 081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1 047 696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769 840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1 108 568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LUND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Grensen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post@regnskapeiendom.no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www.regnskapeiendom.no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920 459 021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