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f4e7002ef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90cdabebf4f2e"/>
  </p:sldMasterIdLst>
  <p:sldIdLst>
    <p:sldId xmlns:r="http://schemas.openxmlformats.org/officeDocument/2006/relationships" id="256" r:id="R8b3522bd274f4cf4"/>
    <p:sldId xmlns:r="http://schemas.openxmlformats.org/officeDocument/2006/relationships" id="257" r:id="Re25debc9f73c453d"/>
    <p:sldId xmlns:r="http://schemas.openxmlformats.org/officeDocument/2006/relationships" id="258" r:id="Rf928d4381c0148ef"/>
    <p:sldId xmlns:r="http://schemas.openxmlformats.org/officeDocument/2006/relationships" id="259" r:id="Rf7fd40b14bbc44c5"/>
    <p:sldId xmlns:r="http://schemas.openxmlformats.org/officeDocument/2006/relationships" id="260" r:id="R5ea7c871e0064b03"/>
    <p:sldId xmlns:r="http://schemas.openxmlformats.org/officeDocument/2006/relationships" id="261" r:id="R127c3ae2cab64667"/>
    <p:sldId xmlns:r="http://schemas.openxmlformats.org/officeDocument/2006/relationships" id="262" r:id="Rb6e998c08b79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90cdabebf4f2e" /><Relationship Type="http://schemas.openxmlformats.org/officeDocument/2006/relationships/slide" Target="/ppt/slides/slide1.xml" Id="R8b3522bd274f4cf4" /><Relationship Type="http://schemas.openxmlformats.org/officeDocument/2006/relationships/slide" Target="/ppt/slides/slide2.xml" Id="Re25debc9f73c453d" /><Relationship Type="http://schemas.openxmlformats.org/officeDocument/2006/relationships/slide" Target="/ppt/slides/slide3.xml" Id="Rf928d4381c0148ef" /><Relationship Type="http://schemas.openxmlformats.org/officeDocument/2006/relationships/slide" Target="/ppt/slides/slide4.xml" Id="Rf7fd40b14bbc44c5" /><Relationship Type="http://schemas.openxmlformats.org/officeDocument/2006/relationships/slide" Target="/ppt/slides/slide5.xml" Id="R5ea7c871e0064b03" /><Relationship Type="http://schemas.openxmlformats.org/officeDocument/2006/relationships/slide" Target="/ppt/slides/slide6.xml" Id="R127c3ae2cab64667" /><Relationship Type="http://schemas.openxmlformats.org/officeDocument/2006/relationships/slide" Target="/ppt/slides/slide7.xml" Id="Rb6e998c08b79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8117a7834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7559c4a7493e" /><Relationship Type="http://schemas.openxmlformats.org/officeDocument/2006/relationships/theme" Target="/ppt/slideMasters/theme/theme1.xml" Id="Rc310da5869dd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77559c4a7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965a4347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a1c96442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d92c3e821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7121dbea2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33b82a9e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9ced9a99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ae2a337c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