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9c43bf77f44f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9a16d1325f45d5"/>
  </p:sldMasterIdLst>
  <p:sldIdLst>
    <p:sldId xmlns:r="http://schemas.openxmlformats.org/officeDocument/2006/relationships" id="256" r:id="R17ce17da488346a2"/>
    <p:sldId xmlns:r="http://schemas.openxmlformats.org/officeDocument/2006/relationships" id="257" r:id="R9d6e16f9ea9d4f91"/>
    <p:sldId xmlns:r="http://schemas.openxmlformats.org/officeDocument/2006/relationships" id="258" r:id="Rd2db2ecc65544551"/>
    <p:sldId xmlns:r="http://schemas.openxmlformats.org/officeDocument/2006/relationships" id="259" r:id="R08dba387761844a4"/>
    <p:sldId xmlns:r="http://schemas.openxmlformats.org/officeDocument/2006/relationships" id="260" r:id="R52248991b7f946b4"/>
    <p:sldId xmlns:r="http://schemas.openxmlformats.org/officeDocument/2006/relationships" id="261" r:id="Re2abb4782706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a16d1325f45d5" /><Relationship Type="http://schemas.openxmlformats.org/officeDocument/2006/relationships/slide" Target="/ppt/slides/slide1.xml" Id="R17ce17da488346a2" /><Relationship Type="http://schemas.openxmlformats.org/officeDocument/2006/relationships/slide" Target="/ppt/slides/slide2.xml" Id="R9d6e16f9ea9d4f91" /><Relationship Type="http://schemas.openxmlformats.org/officeDocument/2006/relationships/slide" Target="/ppt/slides/slide3.xml" Id="Rd2db2ecc65544551" /><Relationship Type="http://schemas.openxmlformats.org/officeDocument/2006/relationships/slide" Target="/ppt/slides/slide4.xml" Id="R08dba387761844a4" /><Relationship Type="http://schemas.openxmlformats.org/officeDocument/2006/relationships/slide" Target="/ppt/slides/slide5.xml" Id="R52248991b7f946b4" /><Relationship Type="http://schemas.openxmlformats.org/officeDocument/2006/relationships/slide" Target="/ppt/slides/slide6.xml" Id="Re2abb4782706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d1a63aa18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a71cc6d78438a" /><Relationship Type="http://schemas.openxmlformats.org/officeDocument/2006/relationships/theme" Target="/ppt/slideMasters/theme/theme1.xml" Id="R649cead32d1d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2a71cc6d7843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106bbf2f8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c208d839d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49c7f2ed9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f0a8c062d45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207b620ff4b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f2a0df89e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NAMELESS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NAMELESS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4 967 306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520 961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NAMELESS AS</a:t>
            </a:r>
          </a:p>
        </p:txBody>
      </p:sp>
    </p:spTree>
  </p:cSld>
  <p:clrMapOvr>
    <a:masterClrMapping xmlns:a="http://schemas.openxmlformats.org/drawingml/2006/main"/>
  </p:clrMapOvr>
</p:sld>
</file>