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bcf64ef15d64626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b95b7ba99204438"/>
  </p:sldMasterIdLst>
  <p:sldIdLst>
    <p:sldId xmlns:r="http://schemas.openxmlformats.org/officeDocument/2006/relationships" id="256" r:id="Recde38c99fe042a5"/>
    <p:sldId xmlns:r="http://schemas.openxmlformats.org/officeDocument/2006/relationships" id="257" r:id="Rf19c22af9ea2475e"/>
    <p:sldId xmlns:r="http://schemas.openxmlformats.org/officeDocument/2006/relationships" id="258" r:id="Rab646a815f7b45cc"/>
    <p:sldId xmlns:r="http://schemas.openxmlformats.org/officeDocument/2006/relationships" id="259" r:id="Rea1e8408f36f400d"/>
    <p:sldId xmlns:r="http://schemas.openxmlformats.org/officeDocument/2006/relationships" id="260" r:id="Rd88bd05a4ddb42c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b95b7ba99204438" /><Relationship Type="http://schemas.openxmlformats.org/officeDocument/2006/relationships/slide" Target="/ppt/slides/slide1.xml" Id="Recde38c99fe042a5" /><Relationship Type="http://schemas.openxmlformats.org/officeDocument/2006/relationships/slide" Target="/ppt/slides/slide2.xml" Id="Rf19c22af9ea2475e" /><Relationship Type="http://schemas.openxmlformats.org/officeDocument/2006/relationships/slide" Target="/ppt/slides/slide3.xml" Id="Rab646a815f7b45cc" /><Relationship Type="http://schemas.openxmlformats.org/officeDocument/2006/relationships/slide" Target="/ppt/slides/slide4.xml" Id="Rea1e8408f36f400d" /><Relationship Type="http://schemas.openxmlformats.org/officeDocument/2006/relationships/slide" Target="/ppt/slides/slide5.xml" Id="Rd88bd05a4ddb42c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e67186380546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6fb185f59d4dcb" /><Relationship Type="http://schemas.openxmlformats.org/officeDocument/2006/relationships/theme" Target="/ppt/slideMasters/theme/theme1.xml" Id="R03960abddb354fa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e6fb185f59d4dc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d6a78c90b9464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ab810b1e6543b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bf31f305f744d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6c3abb990c493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c09c7c52654b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ULLENSVANG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ULLENSVANG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ULLENSVANG KOMMUNE ble etablert [år] og holder til i Odda.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ULLENSVANG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ULLENSVANG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ULLENSVANG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Opheimsgata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5750 Odda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920 500 633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ULLENSVANG KOMMUNE</a:t>
            </a:r>
          </a:p>
        </p:txBody>
      </p:sp>
    </p:spTree>
  </p:cSld>
  <p:clrMapOvr>
    <a:masterClrMapping xmlns:a="http://schemas.openxmlformats.org/drawingml/2006/main"/>
  </p:clrMapOvr>
</p:sld>
</file>