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de11c0c59146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b21c8e35a4535"/>
  </p:sldMasterIdLst>
  <p:sldIdLst>
    <p:sldId xmlns:r="http://schemas.openxmlformats.org/officeDocument/2006/relationships" id="256" r:id="R52aec5342d6a4b59"/>
    <p:sldId xmlns:r="http://schemas.openxmlformats.org/officeDocument/2006/relationships" id="257" r:id="R06831cbb44d54807"/>
    <p:sldId xmlns:r="http://schemas.openxmlformats.org/officeDocument/2006/relationships" id="258" r:id="R58953f83d2294a4d"/>
    <p:sldId xmlns:r="http://schemas.openxmlformats.org/officeDocument/2006/relationships" id="259" r:id="Ra2ec5edcadd5410d"/>
    <p:sldId xmlns:r="http://schemas.openxmlformats.org/officeDocument/2006/relationships" id="260" r:id="R36c0843d0f084ab7"/>
    <p:sldId xmlns:r="http://schemas.openxmlformats.org/officeDocument/2006/relationships" id="261" r:id="Rb4a0640c69c84d65"/>
    <p:sldId xmlns:r="http://schemas.openxmlformats.org/officeDocument/2006/relationships" id="262" r:id="Rd552204570c749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b21c8e35a4535" /><Relationship Type="http://schemas.openxmlformats.org/officeDocument/2006/relationships/slide" Target="/ppt/slides/slide1.xml" Id="R52aec5342d6a4b59" /><Relationship Type="http://schemas.openxmlformats.org/officeDocument/2006/relationships/slide" Target="/ppt/slides/slide2.xml" Id="R06831cbb44d54807" /><Relationship Type="http://schemas.openxmlformats.org/officeDocument/2006/relationships/slide" Target="/ppt/slides/slide3.xml" Id="R58953f83d2294a4d" /><Relationship Type="http://schemas.openxmlformats.org/officeDocument/2006/relationships/slide" Target="/ppt/slides/slide4.xml" Id="Ra2ec5edcadd5410d" /><Relationship Type="http://schemas.openxmlformats.org/officeDocument/2006/relationships/slide" Target="/ppt/slides/slide5.xml" Id="R36c0843d0f084ab7" /><Relationship Type="http://schemas.openxmlformats.org/officeDocument/2006/relationships/slide" Target="/ppt/slides/slide6.xml" Id="Rb4a0640c69c84d65" /><Relationship Type="http://schemas.openxmlformats.org/officeDocument/2006/relationships/slide" Target="/ppt/slides/slide7.xml" Id="Rd552204570c749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6df33543047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347a0cf72412f" /><Relationship Type="http://schemas.openxmlformats.org/officeDocument/2006/relationships/theme" Target="/ppt/slideMasters/theme/theme1.xml" Id="R115c1e7a08cb43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e347a0cf72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2e2aa47b347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ded66d431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89f671f4d45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ede62170d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c9826bd3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63fdfff94d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0cd4ec6a8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BRØNNØY AVIATION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BRØNNØY AVIATION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145 278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−436 773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−3 998 076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14 996 296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15 027 210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TRØNDELAG HELGELAND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Toftveien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8909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BRØNNØY AVIATION AS</a:t>
            </a:r>
          </a:p>
        </p:txBody>
      </p:sp>
    </p:spTree>
  </p:cSld>
  <p:clrMapOvr>
    <a:masterClrMapping xmlns:a="http://schemas.openxmlformats.org/drawingml/2006/main"/>
  </p:clrMapOvr>
</p:sld>
</file>