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79600908e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a31b263a34d00"/>
  </p:sldMasterIdLst>
  <p:sldIdLst>
    <p:sldId xmlns:r="http://schemas.openxmlformats.org/officeDocument/2006/relationships" id="256" r:id="Rf6b5e02989534109"/>
    <p:sldId xmlns:r="http://schemas.openxmlformats.org/officeDocument/2006/relationships" id="257" r:id="Rb0abd220e4594a16"/>
    <p:sldId xmlns:r="http://schemas.openxmlformats.org/officeDocument/2006/relationships" id="258" r:id="Rf48433ea35b24532"/>
    <p:sldId xmlns:r="http://schemas.openxmlformats.org/officeDocument/2006/relationships" id="259" r:id="Rfec49fc6bb2c40fc"/>
    <p:sldId xmlns:r="http://schemas.openxmlformats.org/officeDocument/2006/relationships" id="260" r:id="R5ac2aa2e4eec42a6"/>
    <p:sldId xmlns:r="http://schemas.openxmlformats.org/officeDocument/2006/relationships" id="261" r:id="R3f6cc25a53834895"/>
    <p:sldId xmlns:r="http://schemas.openxmlformats.org/officeDocument/2006/relationships" id="262" r:id="R959a2ec98d51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a31b263a34d00" /><Relationship Type="http://schemas.openxmlformats.org/officeDocument/2006/relationships/slide" Target="/ppt/slides/slide1.xml" Id="Rf6b5e02989534109" /><Relationship Type="http://schemas.openxmlformats.org/officeDocument/2006/relationships/slide" Target="/ppt/slides/slide2.xml" Id="Rb0abd220e4594a16" /><Relationship Type="http://schemas.openxmlformats.org/officeDocument/2006/relationships/slide" Target="/ppt/slides/slide3.xml" Id="Rf48433ea35b24532" /><Relationship Type="http://schemas.openxmlformats.org/officeDocument/2006/relationships/slide" Target="/ppt/slides/slide4.xml" Id="Rfec49fc6bb2c40fc" /><Relationship Type="http://schemas.openxmlformats.org/officeDocument/2006/relationships/slide" Target="/ppt/slides/slide5.xml" Id="R5ac2aa2e4eec42a6" /><Relationship Type="http://schemas.openxmlformats.org/officeDocument/2006/relationships/slide" Target="/ppt/slides/slide6.xml" Id="R3f6cc25a53834895" /><Relationship Type="http://schemas.openxmlformats.org/officeDocument/2006/relationships/slide" Target="/ppt/slides/slide7.xml" Id="R959a2ec98d51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eed4d243f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e4dce9314d2a" /><Relationship Type="http://schemas.openxmlformats.org/officeDocument/2006/relationships/theme" Target="/ppt/slideMasters/theme/theme1.xml" Id="Ra095d62f61f4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2e4dce931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d41f10692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08e806ede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caa37c5c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71bb3ded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41e4ac58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53959df8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c1adc3da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FRAVIA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9 576 755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49 921 160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78 474 535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FRAVIA AS</a:t>
            </a:r>
          </a:p>
        </p:txBody>
      </p:sp>
    </p:spTree>
  </p:cSld>
  <p:clrMapOvr>
    <a:masterClrMapping xmlns:a="http://schemas.openxmlformats.org/drawingml/2006/main"/>
  </p:clrMapOvr>
</p:sld>
</file>