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328d7f2d1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3b1e510f34022"/>
  </p:sldMasterIdLst>
  <p:sldIdLst>
    <p:sldId xmlns:r="http://schemas.openxmlformats.org/officeDocument/2006/relationships" id="256" r:id="R7560e0cba48341fb"/>
    <p:sldId xmlns:r="http://schemas.openxmlformats.org/officeDocument/2006/relationships" id="257" r:id="Rc071b2513d3c473d"/>
    <p:sldId xmlns:r="http://schemas.openxmlformats.org/officeDocument/2006/relationships" id="258" r:id="R23f109c4c7b348c7"/>
    <p:sldId xmlns:r="http://schemas.openxmlformats.org/officeDocument/2006/relationships" id="259" r:id="R7010058f484a494a"/>
    <p:sldId xmlns:r="http://schemas.openxmlformats.org/officeDocument/2006/relationships" id="260" r:id="R4d99fb4afac2420d"/>
    <p:sldId xmlns:r="http://schemas.openxmlformats.org/officeDocument/2006/relationships" id="261" r:id="R068d7f638548427f"/>
    <p:sldId xmlns:r="http://schemas.openxmlformats.org/officeDocument/2006/relationships" id="262" r:id="R037a60a882d2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3b1e510f34022" /><Relationship Type="http://schemas.openxmlformats.org/officeDocument/2006/relationships/slide" Target="/ppt/slides/slide1.xml" Id="R7560e0cba48341fb" /><Relationship Type="http://schemas.openxmlformats.org/officeDocument/2006/relationships/slide" Target="/ppt/slides/slide2.xml" Id="Rc071b2513d3c473d" /><Relationship Type="http://schemas.openxmlformats.org/officeDocument/2006/relationships/slide" Target="/ppt/slides/slide3.xml" Id="R23f109c4c7b348c7" /><Relationship Type="http://schemas.openxmlformats.org/officeDocument/2006/relationships/slide" Target="/ppt/slides/slide4.xml" Id="R7010058f484a494a" /><Relationship Type="http://schemas.openxmlformats.org/officeDocument/2006/relationships/slide" Target="/ppt/slides/slide5.xml" Id="R4d99fb4afac2420d" /><Relationship Type="http://schemas.openxmlformats.org/officeDocument/2006/relationships/slide" Target="/ppt/slides/slide6.xml" Id="R068d7f638548427f" /><Relationship Type="http://schemas.openxmlformats.org/officeDocument/2006/relationships/slide" Target="/ppt/slides/slide7.xml" Id="R037a60a882d2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c96fbebf5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55b8aa0741c3" /><Relationship Type="http://schemas.openxmlformats.org/officeDocument/2006/relationships/theme" Target="/ppt/slideMasters/theme/theme1.xml" Id="R4ee35945c656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055b8aa07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cd7c45187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8474223d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323fb7ba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0da6a3f2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b648d002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ad19c6d43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6bca8ef0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KITT SANDVIK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SANDVIK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29 776 639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29 860 896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ELISABETH SANDVIK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MATEEN LEO RAM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TALA KATARINA RAM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ANNABELLE SIMONE SANDVIK RUDKIN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Cruys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KITT SANDVIK HOLDING AS</a:t>
            </a:r>
          </a:p>
        </p:txBody>
      </p:sp>
    </p:spTree>
  </p:cSld>
  <p:clrMapOvr>
    <a:masterClrMapping xmlns:a="http://schemas.openxmlformats.org/drawingml/2006/main"/>
  </p:clrMapOvr>
</p:sld>
</file>