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a7fd895ec0b40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f75a8751e674e1b"/>
  </p:sldMasterIdLst>
  <p:sldIdLst>
    <p:sldId xmlns:r="http://schemas.openxmlformats.org/officeDocument/2006/relationships" id="256" r:id="Rcba0c22814524ca1"/>
    <p:sldId xmlns:r="http://schemas.openxmlformats.org/officeDocument/2006/relationships" id="257" r:id="R6a1f8677d4f84cb7"/>
    <p:sldId xmlns:r="http://schemas.openxmlformats.org/officeDocument/2006/relationships" id="258" r:id="R14a31d08096e4f3e"/>
    <p:sldId xmlns:r="http://schemas.openxmlformats.org/officeDocument/2006/relationships" id="259" r:id="R9231afd00f2f4fee"/>
    <p:sldId xmlns:r="http://schemas.openxmlformats.org/officeDocument/2006/relationships" id="260" r:id="R29e1e7fee1bc42a6"/>
    <p:sldId xmlns:r="http://schemas.openxmlformats.org/officeDocument/2006/relationships" id="261" r:id="Ree0dd33de1b44750"/>
    <p:sldId xmlns:r="http://schemas.openxmlformats.org/officeDocument/2006/relationships" id="262" r:id="Rff52816d78d845d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f75a8751e674e1b" /><Relationship Type="http://schemas.openxmlformats.org/officeDocument/2006/relationships/slide" Target="/ppt/slides/slide1.xml" Id="Rcba0c22814524ca1" /><Relationship Type="http://schemas.openxmlformats.org/officeDocument/2006/relationships/slide" Target="/ppt/slides/slide2.xml" Id="R6a1f8677d4f84cb7" /><Relationship Type="http://schemas.openxmlformats.org/officeDocument/2006/relationships/slide" Target="/ppt/slides/slide3.xml" Id="R14a31d08096e4f3e" /><Relationship Type="http://schemas.openxmlformats.org/officeDocument/2006/relationships/slide" Target="/ppt/slides/slide4.xml" Id="R9231afd00f2f4fee" /><Relationship Type="http://schemas.openxmlformats.org/officeDocument/2006/relationships/slide" Target="/ppt/slides/slide5.xml" Id="R29e1e7fee1bc42a6" /><Relationship Type="http://schemas.openxmlformats.org/officeDocument/2006/relationships/slide" Target="/ppt/slides/slide6.xml" Id="Ree0dd33de1b44750" /><Relationship Type="http://schemas.openxmlformats.org/officeDocument/2006/relationships/slide" Target="/ppt/slides/slide7.xml" Id="Rff52816d78d845d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29b03c6aeb748c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63a60f78144da" /><Relationship Type="http://schemas.openxmlformats.org/officeDocument/2006/relationships/theme" Target="/ppt/slideMasters/theme/theme1.xml" Id="R50e0b0f9e2e94cd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2463a60f78144d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5cb8743d9e40c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5228c88da34ed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ac0ab2f14a497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349be6c09cf48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cd23fa84a94034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e79134455b434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cd054c0756046a6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KOMIJN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KOMIJN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−16 003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285 390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916 853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921 846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RAGNHILD FISKUM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Smalgangen 19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0188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920 517 501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KOMIJN AS</a:t>
            </a:r>
          </a:p>
        </p:txBody>
      </p:sp>
    </p:spTree>
  </p:cSld>
  <p:clrMapOvr>
    <a:masterClrMapping xmlns:a="http://schemas.openxmlformats.org/drawingml/2006/main"/>
  </p:clrMapOvr>
</p:sld>
</file>