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f54e8e3a3140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666f5894974d51"/>
  </p:sldMasterIdLst>
  <p:sldIdLst>
    <p:sldId xmlns:r="http://schemas.openxmlformats.org/officeDocument/2006/relationships" id="256" r:id="R5a611ab340b94964"/>
    <p:sldId xmlns:r="http://schemas.openxmlformats.org/officeDocument/2006/relationships" id="257" r:id="R13bc431953a14340"/>
    <p:sldId xmlns:r="http://schemas.openxmlformats.org/officeDocument/2006/relationships" id="258" r:id="R060dd6be14604e4d"/>
    <p:sldId xmlns:r="http://schemas.openxmlformats.org/officeDocument/2006/relationships" id="259" r:id="R1bfde2acaed448de"/>
    <p:sldId xmlns:r="http://schemas.openxmlformats.org/officeDocument/2006/relationships" id="260" r:id="R6e31c534c24b4536"/>
    <p:sldId xmlns:r="http://schemas.openxmlformats.org/officeDocument/2006/relationships" id="261" r:id="Rda5f10ea3c0f40c3"/>
    <p:sldId xmlns:r="http://schemas.openxmlformats.org/officeDocument/2006/relationships" id="262" r:id="Radfcfea5e7b942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666f5894974d51" /><Relationship Type="http://schemas.openxmlformats.org/officeDocument/2006/relationships/slide" Target="/ppt/slides/slide1.xml" Id="R5a611ab340b94964" /><Relationship Type="http://schemas.openxmlformats.org/officeDocument/2006/relationships/slide" Target="/ppt/slides/slide2.xml" Id="R13bc431953a14340" /><Relationship Type="http://schemas.openxmlformats.org/officeDocument/2006/relationships/slide" Target="/ppt/slides/slide3.xml" Id="R060dd6be14604e4d" /><Relationship Type="http://schemas.openxmlformats.org/officeDocument/2006/relationships/slide" Target="/ppt/slides/slide4.xml" Id="R1bfde2acaed448de" /><Relationship Type="http://schemas.openxmlformats.org/officeDocument/2006/relationships/slide" Target="/ppt/slides/slide5.xml" Id="R6e31c534c24b4536" /><Relationship Type="http://schemas.openxmlformats.org/officeDocument/2006/relationships/slide" Target="/ppt/slides/slide6.xml" Id="Rda5f10ea3c0f40c3" /><Relationship Type="http://schemas.openxmlformats.org/officeDocument/2006/relationships/slide" Target="/ppt/slides/slide7.xml" Id="Radfcfea5e7b942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4b761d6fd14d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8814088024a69" /><Relationship Type="http://schemas.openxmlformats.org/officeDocument/2006/relationships/theme" Target="/ppt/slideMasters/theme/theme1.xml" Id="Ra7ff3be5abb34e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58814088024a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8caf831e342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e55b64d2e40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7166668fa441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ddba43b0b4a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09f286701e43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00c4c4e5847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19c209574241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BUKINA INVEST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BUKINA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BUKINA INVEST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BUKINA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BUKINA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BUKINA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−73 371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4 341 351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27 147 643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27 596 635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BUKINA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BENEDICTE SANDVIK BASHFORTH  –  99,1 %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ELLIOTT CONNER BASHFORTH  –  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HANNAH ELISABETH SANDVIK  –  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SPENCER PHILLIP BASHFORTH  –  0,3 %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BUKINA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Strandsvingen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920 537 766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BUKINA INVEST HOLDING AS</a:t>
            </a:r>
          </a:p>
        </p:txBody>
      </p:sp>
    </p:spTree>
  </p:cSld>
  <p:clrMapOvr>
    <a:masterClrMapping xmlns:a="http://schemas.openxmlformats.org/drawingml/2006/main"/>
  </p:clrMapOvr>
</p:sld>
</file>