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c3468278a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d136a3a5c4f25"/>
  </p:sldMasterIdLst>
  <p:sldIdLst>
    <p:sldId xmlns:r="http://schemas.openxmlformats.org/officeDocument/2006/relationships" id="256" r:id="R6864a7023989494a"/>
    <p:sldId xmlns:r="http://schemas.openxmlformats.org/officeDocument/2006/relationships" id="257" r:id="R55a913462aae4f83"/>
    <p:sldId xmlns:r="http://schemas.openxmlformats.org/officeDocument/2006/relationships" id="258" r:id="R9c03d5dadddd4787"/>
    <p:sldId xmlns:r="http://schemas.openxmlformats.org/officeDocument/2006/relationships" id="259" r:id="Rbddf6fb52d814ce4"/>
    <p:sldId xmlns:r="http://schemas.openxmlformats.org/officeDocument/2006/relationships" id="260" r:id="R0db276c85e7e40c7"/>
    <p:sldId xmlns:r="http://schemas.openxmlformats.org/officeDocument/2006/relationships" id="261" r:id="Rf18bdeaa539d4fc7"/>
    <p:sldId xmlns:r="http://schemas.openxmlformats.org/officeDocument/2006/relationships" id="262" r:id="Ra92c0aa03d7e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d136a3a5c4f25" /><Relationship Type="http://schemas.openxmlformats.org/officeDocument/2006/relationships/slide" Target="/ppt/slides/slide1.xml" Id="R6864a7023989494a" /><Relationship Type="http://schemas.openxmlformats.org/officeDocument/2006/relationships/slide" Target="/ppt/slides/slide2.xml" Id="R55a913462aae4f83" /><Relationship Type="http://schemas.openxmlformats.org/officeDocument/2006/relationships/slide" Target="/ppt/slides/slide3.xml" Id="R9c03d5dadddd4787" /><Relationship Type="http://schemas.openxmlformats.org/officeDocument/2006/relationships/slide" Target="/ppt/slides/slide4.xml" Id="Rbddf6fb52d814ce4" /><Relationship Type="http://schemas.openxmlformats.org/officeDocument/2006/relationships/slide" Target="/ppt/slides/slide5.xml" Id="R0db276c85e7e40c7" /><Relationship Type="http://schemas.openxmlformats.org/officeDocument/2006/relationships/slide" Target="/ppt/slides/slide6.xml" Id="Rf18bdeaa539d4fc7" /><Relationship Type="http://schemas.openxmlformats.org/officeDocument/2006/relationships/slide" Target="/ppt/slides/slide7.xml" Id="Ra92c0aa03d7e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4b6f22bf0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ca76a68f41a2" /><Relationship Type="http://schemas.openxmlformats.org/officeDocument/2006/relationships/theme" Target="/ppt/slideMasters/theme/theme1.xml" Id="R8c7a21b8947c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eca76a68f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c377ded4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8899ec9ca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fcadc6e6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f247bf7f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13c91050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45971f76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7876c069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182 847 302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232 998 965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AS</a:t>
            </a:r>
          </a:p>
        </p:txBody>
      </p:sp>
    </p:spTree>
  </p:cSld>
  <p:clrMapOvr>
    <a:masterClrMapping xmlns:a="http://schemas.openxmlformats.org/drawingml/2006/main"/>
  </p:clrMapOvr>
</p:sld>
</file>