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fe1baba8f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e2d8a79acc47ea"/>
  </p:sldMasterIdLst>
  <p:sldIdLst>
    <p:sldId xmlns:r="http://schemas.openxmlformats.org/officeDocument/2006/relationships" id="256" r:id="R593e5e3e45734317"/>
    <p:sldId xmlns:r="http://schemas.openxmlformats.org/officeDocument/2006/relationships" id="257" r:id="R485cb6c41d0847b7"/>
    <p:sldId xmlns:r="http://schemas.openxmlformats.org/officeDocument/2006/relationships" id="258" r:id="R05330a004cf1440b"/>
    <p:sldId xmlns:r="http://schemas.openxmlformats.org/officeDocument/2006/relationships" id="259" r:id="R3f364000b3d54f4f"/>
    <p:sldId xmlns:r="http://schemas.openxmlformats.org/officeDocument/2006/relationships" id="260" r:id="R36ed0b200dd5406b"/>
    <p:sldId xmlns:r="http://schemas.openxmlformats.org/officeDocument/2006/relationships" id="261" r:id="Rae9256a653e1460c"/>
    <p:sldId xmlns:r="http://schemas.openxmlformats.org/officeDocument/2006/relationships" id="262" r:id="R392537755f9a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2d8a79acc47ea" /><Relationship Type="http://schemas.openxmlformats.org/officeDocument/2006/relationships/slide" Target="/ppt/slides/slide1.xml" Id="R593e5e3e45734317" /><Relationship Type="http://schemas.openxmlformats.org/officeDocument/2006/relationships/slide" Target="/ppt/slides/slide2.xml" Id="R485cb6c41d0847b7" /><Relationship Type="http://schemas.openxmlformats.org/officeDocument/2006/relationships/slide" Target="/ppt/slides/slide3.xml" Id="R05330a004cf1440b" /><Relationship Type="http://schemas.openxmlformats.org/officeDocument/2006/relationships/slide" Target="/ppt/slides/slide4.xml" Id="R3f364000b3d54f4f" /><Relationship Type="http://schemas.openxmlformats.org/officeDocument/2006/relationships/slide" Target="/ppt/slides/slide5.xml" Id="R36ed0b200dd5406b" /><Relationship Type="http://schemas.openxmlformats.org/officeDocument/2006/relationships/slide" Target="/ppt/slides/slide6.xml" Id="Rae9256a653e1460c" /><Relationship Type="http://schemas.openxmlformats.org/officeDocument/2006/relationships/slide" Target="/ppt/slides/slide7.xml" Id="R392537755f9a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ed7a8f0a747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2d1e7550409f" /><Relationship Type="http://schemas.openxmlformats.org/officeDocument/2006/relationships/theme" Target="/ppt/slideMasters/theme/theme1.xml" Id="R9dfaea857c42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e2d1e7550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3ed1d9922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04f62c210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6f11b2bb242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3a40eea5b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d9213f8dd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f9db512a045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c000e8010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171 281 658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184 405 538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THOMAS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920 557 716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ROALD FINANS AS</a:t>
            </a:r>
          </a:p>
        </p:txBody>
      </p:sp>
    </p:spTree>
  </p:cSld>
  <p:clrMapOvr>
    <a:masterClrMapping xmlns:a="http://schemas.openxmlformats.org/drawingml/2006/main"/>
  </p:clrMapOvr>
</p:sld>
</file>