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59f97338d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1fc00ca8d4ae2"/>
  </p:sldMasterIdLst>
  <p:sldIdLst>
    <p:sldId xmlns:r="http://schemas.openxmlformats.org/officeDocument/2006/relationships" id="256" r:id="R9e9c8139f2174db5"/>
    <p:sldId xmlns:r="http://schemas.openxmlformats.org/officeDocument/2006/relationships" id="257" r:id="R18e95ac0af0b4482"/>
    <p:sldId xmlns:r="http://schemas.openxmlformats.org/officeDocument/2006/relationships" id="258" r:id="R98042840432d4981"/>
    <p:sldId xmlns:r="http://schemas.openxmlformats.org/officeDocument/2006/relationships" id="259" r:id="R0293ec39b8274e65"/>
    <p:sldId xmlns:r="http://schemas.openxmlformats.org/officeDocument/2006/relationships" id="260" r:id="R15c2fef373dd4a9a"/>
    <p:sldId xmlns:r="http://schemas.openxmlformats.org/officeDocument/2006/relationships" id="261" r:id="Ra048a1c0eae54772"/>
    <p:sldId xmlns:r="http://schemas.openxmlformats.org/officeDocument/2006/relationships" id="262" r:id="R584949394886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1fc00ca8d4ae2" /><Relationship Type="http://schemas.openxmlformats.org/officeDocument/2006/relationships/slide" Target="/ppt/slides/slide1.xml" Id="R9e9c8139f2174db5" /><Relationship Type="http://schemas.openxmlformats.org/officeDocument/2006/relationships/slide" Target="/ppt/slides/slide2.xml" Id="R18e95ac0af0b4482" /><Relationship Type="http://schemas.openxmlformats.org/officeDocument/2006/relationships/slide" Target="/ppt/slides/slide3.xml" Id="R98042840432d4981" /><Relationship Type="http://schemas.openxmlformats.org/officeDocument/2006/relationships/slide" Target="/ppt/slides/slide4.xml" Id="R0293ec39b8274e65" /><Relationship Type="http://schemas.openxmlformats.org/officeDocument/2006/relationships/slide" Target="/ppt/slides/slide5.xml" Id="R15c2fef373dd4a9a" /><Relationship Type="http://schemas.openxmlformats.org/officeDocument/2006/relationships/slide" Target="/ppt/slides/slide6.xml" Id="Ra048a1c0eae54772" /><Relationship Type="http://schemas.openxmlformats.org/officeDocument/2006/relationships/slide" Target="/ppt/slides/slide7.xml" Id="R584949394886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84cace609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bb19bb7a4b04" /><Relationship Type="http://schemas.openxmlformats.org/officeDocument/2006/relationships/theme" Target="/ppt/slideMasters/theme/theme1.xml" Id="Re9fc1b597127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8bb19bb7a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70871ffd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8c0270a2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a9c7c82a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e267e144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87b1cc83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2426b60c5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b275f200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MICHIELLE LEI LANI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