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bb5a52dc6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6d17d527041f5"/>
  </p:sldMasterIdLst>
  <p:sldIdLst>
    <p:sldId xmlns:r="http://schemas.openxmlformats.org/officeDocument/2006/relationships" id="256" r:id="R3bb0605adca44e8d"/>
    <p:sldId xmlns:r="http://schemas.openxmlformats.org/officeDocument/2006/relationships" id="257" r:id="Rcb5a52784abb477e"/>
    <p:sldId xmlns:r="http://schemas.openxmlformats.org/officeDocument/2006/relationships" id="258" r:id="R1d3b60efd9cb4380"/>
    <p:sldId xmlns:r="http://schemas.openxmlformats.org/officeDocument/2006/relationships" id="259" r:id="R03d41557d31345ec"/>
    <p:sldId xmlns:r="http://schemas.openxmlformats.org/officeDocument/2006/relationships" id="260" r:id="R0568d23015e04724"/>
    <p:sldId xmlns:r="http://schemas.openxmlformats.org/officeDocument/2006/relationships" id="261" r:id="Rbb99c6d0fe5d4780"/>
    <p:sldId xmlns:r="http://schemas.openxmlformats.org/officeDocument/2006/relationships" id="262" r:id="R63178db3937b43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6d17d527041f5" /><Relationship Type="http://schemas.openxmlformats.org/officeDocument/2006/relationships/slide" Target="/ppt/slides/slide1.xml" Id="R3bb0605adca44e8d" /><Relationship Type="http://schemas.openxmlformats.org/officeDocument/2006/relationships/slide" Target="/ppt/slides/slide2.xml" Id="Rcb5a52784abb477e" /><Relationship Type="http://schemas.openxmlformats.org/officeDocument/2006/relationships/slide" Target="/ppt/slides/slide3.xml" Id="R1d3b60efd9cb4380" /><Relationship Type="http://schemas.openxmlformats.org/officeDocument/2006/relationships/slide" Target="/ppt/slides/slide4.xml" Id="R03d41557d31345ec" /><Relationship Type="http://schemas.openxmlformats.org/officeDocument/2006/relationships/slide" Target="/ppt/slides/slide5.xml" Id="R0568d23015e04724" /><Relationship Type="http://schemas.openxmlformats.org/officeDocument/2006/relationships/slide" Target="/ppt/slides/slide6.xml" Id="Rbb99c6d0fe5d4780" /><Relationship Type="http://schemas.openxmlformats.org/officeDocument/2006/relationships/slide" Target="/ppt/slides/slide7.xml" Id="R63178db3937b43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2127cb8fe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c7ae15d624f44" /><Relationship Type="http://schemas.openxmlformats.org/officeDocument/2006/relationships/theme" Target="/ppt/slideMasters/theme/theme1.xml" Id="R27e6b59435ef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c7ae15d62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94eadc166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b4562bc22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93b721efd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80db014a2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e16250471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b35a64899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af5612f5a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U9K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ble etablert [år] og holder til i Nordstrøno.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11 119 009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19 020 275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22 046 434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 MAGNY HILDA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Magny Øvrebø, Skipavika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5218 Nordstrøno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