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a80789d36ee408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ad5d8d932d142df"/>
  </p:sldMasterIdLst>
  <p:sldIdLst>
    <p:sldId xmlns:r="http://schemas.openxmlformats.org/officeDocument/2006/relationships" id="256" r:id="Rc54850d6078f4b7d"/>
    <p:sldId xmlns:r="http://schemas.openxmlformats.org/officeDocument/2006/relationships" id="257" r:id="Re937abd32ace4056"/>
    <p:sldId xmlns:r="http://schemas.openxmlformats.org/officeDocument/2006/relationships" id="258" r:id="Rdf0ab67067244417"/>
    <p:sldId xmlns:r="http://schemas.openxmlformats.org/officeDocument/2006/relationships" id="259" r:id="R2db8b7f07ec4450d"/>
    <p:sldId xmlns:r="http://schemas.openxmlformats.org/officeDocument/2006/relationships" id="260" r:id="Rfecaf20850514bbf"/>
    <p:sldId xmlns:r="http://schemas.openxmlformats.org/officeDocument/2006/relationships" id="261" r:id="Rf86f21af40b743fe"/>
    <p:sldId xmlns:r="http://schemas.openxmlformats.org/officeDocument/2006/relationships" id="262" r:id="R5d4263c4586841a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ad5d8d932d142df" /><Relationship Type="http://schemas.openxmlformats.org/officeDocument/2006/relationships/slide" Target="/ppt/slides/slide1.xml" Id="Rc54850d6078f4b7d" /><Relationship Type="http://schemas.openxmlformats.org/officeDocument/2006/relationships/slide" Target="/ppt/slides/slide2.xml" Id="Re937abd32ace4056" /><Relationship Type="http://schemas.openxmlformats.org/officeDocument/2006/relationships/slide" Target="/ppt/slides/slide3.xml" Id="Rdf0ab67067244417" /><Relationship Type="http://schemas.openxmlformats.org/officeDocument/2006/relationships/slide" Target="/ppt/slides/slide4.xml" Id="R2db8b7f07ec4450d" /><Relationship Type="http://schemas.openxmlformats.org/officeDocument/2006/relationships/slide" Target="/ppt/slides/slide5.xml" Id="Rfecaf20850514bbf" /><Relationship Type="http://schemas.openxmlformats.org/officeDocument/2006/relationships/slide" Target="/ppt/slides/slide6.xml" Id="Rf86f21af40b743fe" /><Relationship Type="http://schemas.openxmlformats.org/officeDocument/2006/relationships/slide" Target="/ppt/slides/slide7.xml" Id="R5d4263c4586841a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7a4b4615bf546c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437106e73b41f5" /><Relationship Type="http://schemas.openxmlformats.org/officeDocument/2006/relationships/theme" Target="/ppt/slideMasters/theme/theme1.xml" Id="R1a44b25df81643d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9437106e73b41f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0b19dba8b243d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bd2e692c054a2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459c0ea9f644c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703c9b06ab40f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3075d8cc314fc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dc31dee8d8406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e42bde8364470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MARBEK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MARBEK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MARBEK INVEST AS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MARBEK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MARBEK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MARBEK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−160 287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−176 975 926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419 500 164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428 787 250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MARBEK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MARIANNE BEKKEN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MARBEK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Marianne Bekken, Neufeldts gate 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7030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920 656 358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MARBEK INVEST AS</a:t>
            </a:r>
          </a:p>
        </p:txBody>
      </p:sp>
    </p:spTree>
  </p:cSld>
  <p:clrMapOvr>
    <a:masterClrMapping xmlns:a="http://schemas.openxmlformats.org/drawingml/2006/main"/>
  </p:clrMapOvr>
</p:sld>
</file>