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ed78c8768f4e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16195838024b1c"/>
  </p:sldMasterIdLst>
  <p:sldIdLst>
    <p:sldId xmlns:r="http://schemas.openxmlformats.org/officeDocument/2006/relationships" id="256" r:id="Raae1fc76d1414281"/>
    <p:sldId xmlns:r="http://schemas.openxmlformats.org/officeDocument/2006/relationships" id="257" r:id="R2b1d309961ea4bc3"/>
    <p:sldId xmlns:r="http://schemas.openxmlformats.org/officeDocument/2006/relationships" id="258" r:id="R7c73568e2ecd4333"/>
    <p:sldId xmlns:r="http://schemas.openxmlformats.org/officeDocument/2006/relationships" id="259" r:id="Rb3ef0e639a924ef1"/>
    <p:sldId xmlns:r="http://schemas.openxmlformats.org/officeDocument/2006/relationships" id="260" r:id="R407cb667037b4eae"/>
    <p:sldId xmlns:r="http://schemas.openxmlformats.org/officeDocument/2006/relationships" id="261" r:id="R1e177afd20984c61"/>
    <p:sldId xmlns:r="http://schemas.openxmlformats.org/officeDocument/2006/relationships" id="262" r:id="Rc80136a4deb045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16195838024b1c" /><Relationship Type="http://schemas.openxmlformats.org/officeDocument/2006/relationships/slide" Target="/ppt/slides/slide1.xml" Id="Raae1fc76d1414281" /><Relationship Type="http://schemas.openxmlformats.org/officeDocument/2006/relationships/slide" Target="/ppt/slides/slide2.xml" Id="R2b1d309961ea4bc3" /><Relationship Type="http://schemas.openxmlformats.org/officeDocument/2006/relationships/slide" Target="/ppt/slides/slide3.xml" Id="R7c73568e2ecd4333" /><Relationship Type="http://schemas.openxmlformats.org/officeDocument/2006/relationships/slide" Target="/ppt/slides/slide4.xml" Id="Rb3ef0e639a924ef1" /><Relationship Type="http://schemas.openxmlformats.org/officeDocument/2006/relationships/slide" Target="/ppt/slides/slide5.xml" Id="R407cb667037b4eae" /><Relationship Type="http://schemas.openxmlformats.org/officeDocument/2006/relationships/slide" Target="/ppt/slides/slide6.xml" Id="R1e177afd20984c61" /><Relationship Type="http://schemas.openxmlformats.org/officeDocument/2006/relationships/slide" Target="/ppt/slides/slide7.xml" Id="Rc80136a4deb045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e041eb6e1a41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8bd0e4d4a44488" /><Relationship Type="http://schemas.openxmlformats.org/officeDocument/2006/relationships/theme" Target="/ppt/slideMasters/theme/theme1.xml" Id="Reab4551213b543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8bd0e4d4a444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3eae092f724c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d0e3fecc6e4f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f440bee14349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8ce394d0e84a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066385356a49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b8656bc8c446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4b48d528e847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OTEM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OTEM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OTEM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OTEM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OTEM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OTEM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−517 033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−178 209 767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407 871 429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418 586 864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OTEM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BEKKEN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OTEM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Christian Bekken, Tyholtveien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920 656 374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OTEM INVEST AS</a:t>
            </a:r>
          </a:p>
        </p:txBody>
      </p:sp>
    </p:spTree>
  </p:cSld>
  <p:clrMapOvr>
    <a:masterClrMapping xmlns:a="http://schemas.openxmlformats.org/drawingml/2006/main"/>
  </p:clrMapOvr>
</p:sld>
</file>