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cacb2057a642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64c338778f44a8"/>
  </p:sldMasterIdLst>
  <p:sldIdLst>
    <p:sldId xmlns:r="http://schemas.openxmlformats.org/officeDocument/2006/relationships" id="256" r:id="R2d50c033139d4c26"/>
    <p:sldId xmlns:r="http://schemas.openxmlformats.org/officeDocument/2006/relationships" id="257" r:id="Rf254ed4143474896"/>
    <p:sldId xmlns:r="http://schemas.openxmlformats.org/officeDocument/2006/relationships" id="258" r:id="Rcdf1f12611264114"/>
    <p:sldId xmlns:r="http://schemas.openxmlformats.org/officeDocument/2006/relationships" id="259" r:id="Rd6c9ac5cfbfa4fe1"/>
    <p:sldId xmlns:r="http://schemas.openxmlformats.org/officeDocument/2006/relationships" id="260" r:id="R3f75289c4b2c4bce"/>
    <p:sldId xmlns:r="http://schemas.openxmlformats.org/officeDocument/2006/relationships" id="261" r:id="Rc5bbd27563094cb6"/>
    <p:sldId xmlns:r="http://schemas.openxmlformats.org/officeDocument/2006/relationships" id="262" r:id="R520ef1068ded4a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4c338778f44a8" /><Relationship Type="http://schemas.openxmlformats.org/officeDocument/2006/relationships/slide" Target="/ppt/slides/slide1.xml" Id="R2d50c033139d4c26" /><Relationship Type="http://schemas.openxmlformats.org/officeDocument/2006/relationships/slide" Target="/ppt/slides/slide2.xml" Id="Rf254ed4143474896" /><Relationship Type="http://schemas.openxmlformats.org/officeDocument/2006/relationships/slide" Target="/ppt/slides/slide3.xml" Id="Rcdf1f12611264114" /><Relationship Type="http://schemas.openxmlformats.org/officeDocument/2006/relationships/slide" Target="/ppt/slides/slide4.xml" Id="Rd6c9ac5cfbfa4fe1" /><Relationship Type="http://schemas.openxmlformats.org/officeDocument/2006/relationships/slide" Target="/ppt/slides/slide5.xml" Id="R3f75289c4b2c4bce" /><Relationship Type="http://schemas.openxmlformats.org/officeDocument/2006/relationships/slide" Target="/ppt/slides/slide6.xml" Id="Rc5bbd27563094cb6" /><Relationship Type="http://schemas.openxmlformats.org/officeDocument/2006/relationships/slide" Target="/ppt/slides/slide7.xml" Id="R520ef1068ded4a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9eee4f6a04e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52fb7415746c4" /><Relationship Type="http://schemas.openxmlformats.org/officeDocument/2006/relationships/theme" Target="/ppt/slideMasters/theme/theme1.xml" Id="Rf70b9ae593b24f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852fb7415746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c8e77121c4e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995a08ace45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d47279a6b49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bfb9c9ab74e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7c5bcc57a42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87b4189a34e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8d315d3234e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NORDRE HOLO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HOLO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HOLO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HOLO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HOLO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HOLO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9 257 982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11 394 396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HOLO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CHRISTIAN HOFF WIKBORG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HOLO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Vestmarkveien 108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920 669 484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HOLO AS</a:t>
            </a:r>
          </a:p>
        </p:txBody>
      </p:sp>
    </p:spTree>
  </p:cSld>
  <p:clrMapOvr>
    <a:masterClrMapping xmlns:a="http://schemas.openxmlformats.org/drawingml/2006/main"/>
  </p:clrMapOvr>
</p:sld>
</file>