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84d12c52e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fc7427ebf45cf"/>
  </p:sldMasterIdLst>
  <p:sldIdLst>
    <p:sldId xmlns:r="http://schemas.openxmlformats.org/officeDocument/2006/relationships" id="256" r:id="R39bef2a754a343c0"/>
    <p:sldId xmlns:r="http://schemas.openxmlformats.org/officeDocument/2006/relationships" id="257" r:id="R6957aafd8e714e09"/>
    <p:sldId xmlns:r="http://schemas.openxmlformats.org/officeDocument/2006/relationships" id="258" r:id="Rbb7698f1ffb143d9"/>
    <p:sldId xmlns:r="http://schemas.openxmlformats.org/officeDocument/2006/relationships" id="259" r:id="R3f7ac914b26342ec"/>
    <p:sldId xmlns:r="http://schemas.openxmlformats.org/officeDocument/2006/relationships" id="260" r:id="R5dab6061610649c7"/>
    <p:sldId xmlns:r="http://schemas.openxmlformats.org/officeDocument/2006/relationships" id="261" r:id="Ra981e2ea52514986"/>
    <p:sldId xmlns:r="http://schemas.openxmlformats.org/officeDocument/2006/relationships" id="262" r:id="R61289e4e83d1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fc7427ebf45cf" /><Relationship Type="http://schemas.openxmlformats.org/officeDocument/2006/relationships/slide" Target="/ppt/slides/slide1.xml" Id="R39bef2a754a343c0" /><Relationship Type="http://schemas.openxmlformats.org/officeDocument/2006/relationships/slide" Target="/ppt/slides/slide2.xml" Id="R6957aafd8e714e09" /><Relationship Type="http://schemas.openxmlformats.org/officeDocument/2006/relationships/slide" Target="/ppt/slides/slide3.xml" Id="Rbb7698f1ffb143d9" /><Relationship Type="http://schemas.openxmlformats.org/officeDocument/2006/relationships/slide" Target="/ppt/slides/slide4.xml" Id="R3f7ac914b26342ec" /><Relationship Type="http://schemas.openxmlformats.org/officeDocument/2006/relationships/slide" Target="/ppt/slides/slide5.xml" Id="R5dab6061610649c7" /><Relationship Type="http://schemas.openxmlformats.org/officeDocument/2006/relationships/slide" Target="/ppt/slides/slide6.xml" Id="Ra981e2ea52514986" /><Relationship Type="http://schemas.openxmlformats.org/officeDocument/2006/relationships/slide" Target="/ppt/slides/slide7.xml" Id="R61289e4e83d1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c0bf68295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0335f93147eb" /><Relationship Type="http://schemas.openxmlformats.org/officeDocument/2006/relationships/theme" Target="/ppt/slideMasters/theme/theme1.xml" Id="R509571f11cfc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60335f931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b7898577f4d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c56650c5f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bff1680c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f7dc14572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785e974fb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634a1f74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34745801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