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e2c70e1be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a179fa7df4f72"/>
  </p:sldMasterIdLst>
  <p:sldIdLst>
    <p:sldId xmlns:r="http://schemas.openxmlformats.org/officeDocument/2006/relationships" id="256" r:id="Rad9f80e1178b4e72"/>
    <p:sldId xmlns:r="http://schemas.openxmlformats.org/officeDocument/2006/relationships" id="257" r:id="Rf4acf17acd1e4532"/>
    <p:sldId xmlns:r="http://schemas.openxmlformats.org/officeDocument/2006/relationships" id="258" r:id="R7df6dc7b1b544a6a"/>
    <p:sldId xmlns:r="http://schemas.openxmlformats.org/officeDocument/2006/relationships" id="259" r:id="R792602eec72a496f"/>
    <p:sldId xmlns:r="http://schemas.openxmlformats.org/officeDocument/2006/relationships" id="260" r:id="Rfcb959e397b4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a179fa7df4f72" /><Relationship Type="http://schemas.openxmlformats.org/officeDocument/2006/relationships/slide" Target="/ppt/slides/slide1.xml" Id="Rad9f80e1178b4e72" /><Relationship Type="http://schemas.openxmlformats.org/officeDocument/2006/relationships/slide" Target="/ppt/slides/slide2.xml" Id="Rf4acf17acd1e4532" /><Relationship Type="http://schemas.openxmlformats.org/officeDocument/2006/relationships/slide" Target="/ppt/slides/slide3.xml" Id="R7df6dc7b1b544a6a" /><Relationship Type="http://schemas.openxmlformats.org/officeDocument/2006/relationships/slide" Target="/ppt/slides/slide4.xml" Id="R792602eec72a496f" /><Relationship Type="http://schemas.openxmlformats.org/officeDocument/2006/relationships/slide" Target="/ppt/slides/slide5.xml" Id="Rfcb959e397b4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8b2a0ed62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9aef91dc41d2" /><Relationship Type="http://schemas.openxmlformats.org/officeDocument/2006/relationships/theme" Target="/ppt/slideMasters/theme/theme1.xml" Id="R1fbe028d6e70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99aef91dc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4ac63e2b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e8af2e492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58411827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e84b3679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9d132b9541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INNLANDET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FYLKESKOMMUNE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