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d7c7de957f47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ef321b58e4476f"/>
  </p:sldMasterIdLst>
  <p:sldIdLst>
    <p:sldId xmlns:r="http://schemas.openxmlformats.org/officeDocument/2006/relationships" id="256" r:id="Rb9ab15c3f1d442cf"/>
    <p:sldId xmlns:r="http://schemas.openxmlformats.org/officeDocument/2006/relationships" id="257" r:id="Rc035b59713d64321"/>
    <p:sldId xmlns:r="http://schemas.openxmlformats.org/officeDocument/2006/relationships" id="258" r:id="R46491383a01b4ff4"/>
    <p:sldId xmlns:r="http://schemas.openxmlformats.org/officeDocument/2006/relationships" id="259" r:id="R5ebac9d8b3c5453b"/>
    <p:sldId xmlns:r="http://schemas.openxmlformats.org/officeDocument/2006/relationships" id="260" r:id="Rc74be0aa9ca9494c"/>
    <p:sldId xmlns:r="http://schemas.openxmlformats.org/officeDocument/2006/relationships" id="261" r:id="R954720cb0a8d4279"/>
    <p:sldId xmlns:r="http://schemas.openxmlformats.org/officeDocument/2006/relationships" id="262" r:id="Re5d96cd6d4f34f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f321b58e4476f" /><Relationship Type="http://schemas.openxmlformats.org/officeDocument/2006/relationships/slide" Target="/ppt/slides/slide1.xml" Id="Rb9ab15c3f1d442cf" /><Relationship Type="http://schemas.openxmlformats.org/officeDocument/2006/relationships/slide" Target="/ppt/slides/slide2.xml" Id="Rc035b59713d64321" /><Relationship Type="http://schemas.openxmlformats.org/officeDocument/2006/relationships/slide" Target="/ppt/slides/slide3.xml" Id="R46491383a01b4ff4" /><Relationship Type="http://schemas.openxmlformats.org/officeDocument/2006/relationships/slide" Target="/ppt/slides/slide4.xml" Id="R5ebac9d8b3c5453b" /><Relationship Type="http://schemas.openxmlformats.org/officeDocument/2006/relationships/slide" Target="/ppt/slides/slide5.xml" Id="Rc74be0aa9ca9494c" /><Relationship Type="http://schemas.openxmlformats.org/officeDocument/2006/relationships/slide" Target="/ppt/slides/slide6.xml" Id="R954720cb0a8d4279" /><Relationship Type="http://schemas.openxmlformats.org/officeDocument/2006/relationships/slide" Target="/ppt/slides/slide7.xml" Id="Re5d96cd6d4f34f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76b23779fc4b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fe0cf789a48b7" /><Relationship Type="http://schemas.openxmlformats.org/officeDocument/2006/relationships/theme" Target="/ppt/slideMasters/theme/theme1.xml" Id="R94b202406a0f4c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afe0cf789a48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bba28a73e4d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9742d2a8543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e35cb77874a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24f859f9c46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1952592024f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cf898e8614a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3a8596ece44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CONTABILE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CONTABILE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18 479 589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4 360 337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3 525 498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8 256 634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YNGVE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TONE KASPARA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TONE KASPARA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 INVEST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YNGVE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oddvar@contabile.no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www.contabile.no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920 738 001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