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e47a2cab26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c2479e166e4c09"/>
  </p:sldMasterIdLst>
  <p:sldIdLst>
    <p:sldId xmlns:r="http://schemas.openxmlformats.org/officeDocument/2006/relationships" id="256" r:id="Ra2d518aa06964b18"/>
    <p:sldId xmlns:r="http://schemas.openxmlformats.org/officeDocument/2006/relationships" id="257" r:id="R4d4ee0e79f844efa"/>
    <p:sldId xmlns:r="http://schemas.openxmlformats.org/officeDocument/2006/relationships" id="258" r:id="R04b749d235f741ee"/>
    <p:sldId xmlns:r="http://schemas.openxmlformats.org/officeDocument/2006/relationships" id="259" r:id="R000d7318f60f4348"/>
    <p:sldId xmlns:r="http://schemas.openxmlformats.org/officeDocument/2006/relationships" id="260" r:id="R730f907934b64818"/>
    <p:sldId xmlns:r="http://schemas.openxmlformats.org/officeDocument/2006/relationships" id="261" r:id="R4ca7632b640c42c2"/>
    <p:sldId xmlns:r="http://schemas.openxmlformats.org/officeDocument/2006/relationships" id="262" r:id="Rf98c57ad77ad40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2479e166e4c09" /><Relationship Type="http://schemas.openxmlformats.org/officeDocument/2006/relationships/slide" Target="/ppt/slides/slide1.xml" Id="Ra2d518aa06964b18" /><Relationship Type="http://schemas.openxmlformats.org/officeDocument/2006/relationships/slide" Target="/ppt/slides/slide2.xml" Id="R4d4ee0e79f844efa" /><Relationship Type="http://schemas.openxmlformats.org/officeDocument/2006/relationships/slide" Target="/ppt/slides/slide3.xml" Id="R04b749d235f741ee" /><Relationship Type="http://schemas.openxmlformats.org/officeDocument/2006/relationships/slide" Target="/ppt/slides/slide4.xml" Id="R000d7318f60f4348" /><Relationship Type="http://schemas.openxmlformats.org/officeDocument/2006/relationships/slide" Target="/ppt/slides/slide5.xml" Id="R730f907934b64818" /><Relationship Type="http://schemas.openxmlformats.org/officeDocument/2006/relationships/slide" Target="/ppt/slides/slide6.xml" Id="R4ca7632b640c42c2" /><Relationship Type="http://schemas.openxmlformats.org/officeDocument/2006/relationships/slide" Target="/ppt/slides/slide7.xml" Id="Rf98c57ad77ad40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a1f55691e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f28558a8b4c93" /><Relationship Type="http://schemas.openxmlformats.org/officeDocument/2006/relationships/theme" Target="/ppt/slideMasters/theme/theme1.xml" Id="R9df342e48f32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f28558a8b4c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82f2e55c844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fef937af74a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acf83a0e1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625f48a8b45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df733fb58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5bb00d68241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5a033c217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PROPERTY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PROPERTY GROUP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13 792 619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−31 707 770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4 684 028 289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5 640 434 470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920 753 752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