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8543f370f045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051e94d7d64771"/>
  </p:sldMasterIdLst>
  <p:sldIdLst>
    <p:sldId xmlns:r="http://schemas.openxmlformats.org/officeDocument/2006/relationships" id="256" r:id="R4a765ff9f2774ae1"/>
    <p:sldId xmlns:r="http://schemas.openxmlformats.org/officeDocument/2006/relationships" id="257" r:id="R78d5d5d25c374f0c"/>
    <p:sldId xmlns:r="http://schemas.openxmlformats.org/officeDocument/2006/relationships" id="258" r:id="R8fd29f6f8e7e4b71"/>
    <p:sldId xmlns:r="http://schemas.openxmlformats.org/officeDocument/2006/relationships" id="259" r:id="R43c436ca87fc422a"/>
    <p:sldId xmlns:r="http://schemas.openxmlformats.org/officeDocument/2006/relationships" id="260" r:id="R329619d89c33444f"/>
    <p:sldId xmlns:r="http://schemas.openxmlformats.org/officeDocument/2006/relationships" id="261" r:id="Rc68a447b4bb947cb"/>
    <p:sldId xmlns:r="http://schemas.openxmlformats.org/officeDocument/2006/relationships" id="262" r:id="R877875fab95347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051e94d7d64771" /><Relationship Type="http://schemas.openxmlformats.org/officeDocument/2006/relationships/slide" Target="/ppt/slides/slide1.xml" Id="R4a765ff9f2774ae1" /><Relationship Type="http://schemas.openxmlformats.org/officeDocument/2006/relationships/slide" Target="/ppt/slides/slide2.xml" Id="R78d5d5d25c374f0c" /><Relationship Type="http://schemas.openxmlformats.org/officeDocument/2006/relationships/slide" Target="/ppt/slides/slide3.xml" Id="R8fd29f6f8e7e4b71" /><Relationship Type="http://schemas.openxmlformats.org/officeDocument/2006/relationships/slide" Target="/ppt/slides/slide4.xml" Id="R43c436ca87fc422a" /><Relationship Type="http://schemas.openxmlformats.org/officeDocument/2006/relationships/slide" Target="/ppt/slides/slide5.xml" Id="R329619d89c33444f" /><Relationship Type="http://schemas.openxmlformats.org/officeDocument/2006/relationships/slide" Target="/ppt/slides/slide6.xml" Id="Rc68a447b4bb947cb" /><Relationship Type="http://schemas.openxmlformats.org/officeDocument/2006/relationships/slide" Target="/ppt/slides/slide7.xml" Id="R877875fab95347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881ca30ba64b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bc2aa77354357" /><Relationship Type="http://schemas.openxmlformats.org/officeDocument/2006/relationships/theme" Target="/ppt/slideMasters/theme/theme1.xml" Id="R21dc87abbbb743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ebc2aa773543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b881ec7d84a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5bcad6d3a84f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99f6c10b44b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726bdfbf3145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6548a7e564d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2e33e0f0e41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f79323bdb43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PIBLI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PIBLI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PIBLI HOLDING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PIBLI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PIBLI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PIBLI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−483 243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7 044 661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49 039 644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65 202 570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PIBLI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PIA CHRISTIN BRÆKKE LISLERUD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PIBLI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Flåtankroken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3413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920 763 642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PIBLI HOLDING AS</a:t>
            </a:r>
          </a:p>
        </p:txBody>
      </p:sp>
    </p:spTree>
  </p:cSld>
  <p:clrMapOvr>
    <a:masterClrMapping xmlns:a="http://schemas.openxmlformats.org/drawingml/2006/main"/>
  </p:clrMapOvr>
</p:sld>
</file>