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64525184124f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9a87ed6424737"/>
  </p:sldMasterIdLst>
  <p:sldIdLst>
    <p:sldId xmlns:r="http://schemas.openxmlformats.org/officeDocument/2006/relationships" id="256" r:id="R4141bd0fb9944c5e"/>
    <p:sldId xmlns:r="http://schemas.openxmlformats.org/officeDocument/2006/relationships" id="257" r:id="Rd214c1d83d484fda"/>
    <p:sldId xmlns:r="http://schemas.openxmlformats.org/officeDocument/2006/relationships" id="258" r:id="R2059a1adbd204868"/>
    <p:sldId xmlns:r="http://schemas.openxmlformats.org/officeDocument/2006/relationships" id="259" r:id="R37c6b3ffbe05415a"/>
    <p:sldId xmlns:r="http://schemas.openxmlformats.org/officeDocument/2006/relationships" id="260" r:id="R34acd3966e7746ca"/>
    <p:sldId xmlns:r="http://schemas.openxmlformats.org/officeDocument/2006/relationships" id="261" r:id="R636785679a94493e"/>
    <p:sldId xmlns:r="http://schemas.openxmlformats.org/officeDocument/2006/relationships" id="262" r:id="R615d8bdaedb641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9a87ed6424737" /><Relationship Type="http://schemas.openxmlformats.org/officeDocument/2006/relationships/slide" Target="/ppt/slides/slide1.xml" Id="R4141bd0fb9944c5e" /><Relationship Type="http://schemas.openxmlformats.org/officeDocument/2006/relationships/slide" Target="/ppt/slides/slide2.xml" Id="Rd214c1d83d484fda" /><Relationship Type="http://schemas.openxmlformats.org/officeDocument/2006/relationships/slide" Target="/ppt/slides/slide3.xml" Id="R2059a1adbd204868" /><Relationship Type="http://schemas.openxmlformats.org/officeDocument/2006/relationships/slide" Target="/ppt/slides/slide4.xml" Id="R37c6b3ffbe05415a" /><Relationship Type="http://schemas.openxmlformats.org/officeDocument/2006/relationships/slide" Target="/ppt/slides/slide5.xml" Id="R34acd3966e7746ca" /><Relationship Type="http://schemas.openxmlformats.org/officeDocument/2006/relationships/slide" Target="/ppt/slides/slide6.xml" Id="R636785679a94493e" /><Relationship Type="http://schemas.openxmlformats.org/officeDocument/2006/relationships/slide" Target="/ppt/slides/slide7.xml" Id="R615d8bdaedb641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30dabeeec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4ef90f9d34c6b" /><Relationship Type="http://schemas.openxmlformats.org/officeDocument/2006/relationships/theme" Target="/ppt/slideMasters/theme/theme1.xml" Id="R4d57410f262b40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4ef90f9d34c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fb91c0d934b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b2975d0a348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d19136b6145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cef7ebf9f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4c7e32090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4ebf6f82647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80e4f1092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VENNOR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7 938 131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10 633 571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HENRY MELAND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H0201, Brønngata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920 765 327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VENNOR INVEST AS</a:t>
            </a:r>
          </a:p>
        </p:txBody>
      </p:sp>
    </p:spTree>
  </p:cSld>
  <p:clrMapOvr>
    <a:masterClrMapping xmlns:a="http://schemas.openxmlformats.org/drawingml/2006/main"/>
  </p:clrMapOvr>
</p:sld>
</file>