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b21bcf1f0644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a0f8158cc3492c"/>
  </p:sldMasterIdLst>
  <p:sldIdLst>
    <p:sldId xmlns:r="http://schemas.openxmlformats.org/officeDocument/2006/relationships" id="256" r:id="R577aef1d4c1242fa"/>
    <p:sldId xmlns:r="http://schemas.openxmlformats.org/officeDocument/2006/relationships" id="257" r:id="R6bcf62eaafee4b45"/>
    <p:sldId xmlns:r="http://schemas.openxmlformats.org/officeDocument/2006/relationships" id="258" r:id="Rc31799399bbf43cf"/>
    <p:sldId xmlns:r="http://schemas.openxmlformats.org/officeDocument/2006/relationships" id="259" r:id="R842e83f3086d4d45"/>
    <p:sldId xmlns:r="http://schemas.openxmlformats.org/officeDocument/2006/relationships" id="260" r:id="R80bf7e8635d04fc6"/>
    <p:sldId xmlns:r="http://schemas.openxmlformats.org/officeDocument/2006/relationships" id="261" r:id="R8387713832fe473e"/>
    <p:sldId xmlns:r="http://schemas.openxmlformats.org/officeDocument/2006/relationships" id="262" r:id="R08686f6236c949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a0f8158cc3492c" /><Relationship Type="http://schemas.openxmlformats.org/officeDocument/2006/relationships/slide" Target="/ppt/slides/slide1.xml" Id="R577aef1d4c1242fa" /><Relationship Type="http://schemas.openxmlformats.org/officeDocument/2006/relationships/slide" Target="/ppt/slides/slide2.xml" Id="R6bcf62eaafee4b45" /><Relationship Type="http://schemas.openxmlformats.org/officeDocument/2006/relationships/slide" Target="/ppt/slides/slide3.xml" Id="Rc31799399bbf43cf" /><Relationship Type="http://schemas.openxmlformats.org/officeDocument/2006/relationships/slide" Target="/ppt/slides/slide4.xml" Id="R842e83f3086d4d45" /><Relationship Type="http://schemas.openxmlformats.org/officeDocument/2006/relationships/slide" Target="/ppt/slides/slide5.xml" Id="R80bf7e8635d04fc6" /><Relationship Type="http://schemas.openxmlformats.org/officeDocument/2006/relationships/slide" Target="/ppt/slides/slide6.xml" Id="R8387713832fe473e" /><Relationship Type="http://schemas.openxmlformats.org/officeDocument/2006/relationships/slide" Target="/ppt/slides/slide7.xml" Id="R08686f6236c949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5aaeb93a0c44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8cb9fa9614784" /><Relationship Type="http://schemas.openxmlformats.org/officeDocument/2006/relationships/theme" Target="/ppt/slideMasters/theme/theme1.xml" Id="R2a10461b9dae4e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d8cb9fa96147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3ab42248346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b3dce2f654a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8dbc3f79e41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503d712024f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b41fe202442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3481ab38f48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ec5a1bbd045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BALTO ASSET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BALTO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BALTO ASSET MANAGEMENT AS ble etablert [år] og holder til i Vikebukt.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BALTO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BALTO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BALTO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144 714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988 720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BALTO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JON-BIRGER LØVIK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BALTO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Daugstadvegen 445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6392 Vikebukt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920 769 969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BALTO ASSET MANAGEMENT AS</a:t>
            </a:r>
          </a:p>
        </p:txBody>
      </p:sp>
    </p:spTree>
  </p:cSld>
  <p:clrMapOvr>
    <a:masterClrMapping xmlns:a="http://schemas.openxmlformats.org/drawingml/2006/main"/>
  </p:clrMapOvr>
</p:sld>
</file>