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2849943ca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c0f4b47474d93"/>
  </p:sldMasterIdLst>
  <p:sldIdLst>
    <p:sldId xmlns:r="http://schemas.openxmlformats.org/officeDocument/2006/relationships" id="256" r:id="R3c713dc9fe86402f"/>
    <p:sldId xmlns:r="http://schemas.openxmlformats.org/officeDocument/2006/relationships" id="257" r:id="Rc23b0be8aca745b5"/>
    <p:sldId xmlns:r="http://schemas.openxmlformats.org/officeDocument/2006/relationships" id="258" r:id="Rd9a31ae5a6cd40eb"/>
    <p:sldId xmlns:r="http://schemas.openxmlformats.org/officeDocument/2006/relationships" id="259" r:id="R7f397cf5e7834885"/>
    <p:sldId xmlns:r="http://schemas.openxmlformats.org/officeDocument/2006/relationships" id="260" r:id="Ra1fa8a64c96f4cd5"/>
    <p:sldId xmlns:r="http://schemas.openxmlformats.org/officeDocument/2006/relationships" id="261" r:id="Ra622e12176c44550"/>
    <p:sldId xmlns:r="http://schemas.openxmlformats.org/officeDocument/2006/relationships" id="262" r:id="R9079edf7c6a5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c0f4b47474d93" /><Relationship Type="http://schemas.openxmlformats.org/officeDocument/2006/relationships/slide" Target="/ppt/slides/slide1.xml" Id="R3c713dc9fe86402f" /><Relationship Type="http://schemas.openxmlformats.org/officeDocument/2006/relationships/slide" Target="/ppt/slides/slide2.xml" Id="Rc23b0be8aca745b5" /><Relationship Type="http://schemas.openxmlformats.org/officeDocument/2006/relationships/slide" Target="/ppt/slides/slide3.xml" Id="Rd9a31ae5a6cd40eb" /><Relationship Type="http://schemas.openxmlformats.org/officeDocument/2006/relationships/slide" Target="/ppt/slides/slide4.xml" Id="R7f397cf5e7834885" /><Relationship Type="http://schemas.openxmlformats.org/officeDocument/2006/relationships/slide" Target="/ppt/slides/slide5.xml" Id="Ra1fa8a64c96f4cd5" /><Relationship Type="http://schemas.openxmlformats.org/officeDocument/2006/relationships/slide" Target="/ppt/slides/slide6.xml" Id="Ra622e12176c44550" /><Relationship Type="http://schemas.openxmlformats.org/officeDocument/2006/relationships/slide" Target="/ppt/slides/slide7.xml" Id="R9079edf7c6a5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577f0011a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ba9fd19584cd4" /><Relationship Type="http://schemas.openxmlformats.org/officeDocument/2006/relationships/theme" Target="/ppt/slideMasters/theme/theme1.xml" Id="R444231289374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ba9fd1958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b4304947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f82d88a1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b904b2a7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7361108ee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3c628c6ae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a6002262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0c6fd959d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RØHNEGRUPPEN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RØHNEGRUPPEN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11 612 223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BJARNE RØHNE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