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1b64e99565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c2331e2924dba"/>
  </p:sldMasterIdLst>
  <p:sldIdLst>
    <p:sldId xmlns:r="http://schemas.openxmlformats.org/officeDocument/2006/relationships" id="256" r:id="R783cdd4813f24a95"/>
    <p:sldId xmlns:r="http://schemas.openxmlformats.org/officeDocument/2006/relationships" id="257" r:id="R63d151a1b28742e4"/>
    <p:sldId xmlns:r="http://schemas.openxmlformats.org/officeDocument/2006/relationships" id="258" r:id="Rcf3e9b1e35394661"/>
    <p:sldId xmlns:r="http://schemas.openxmlformats.org/officeDocument/2006/relationships" id="259" r:id="R73cf39d6cca541be"/>
    <p:sldId xmlns:r="http://schemas.openxmlformats.org/officeDocument/2006/relationships" id="260" r:id="Ra37495338fcc447a"/>
    <p:sldId xmlns:r="http://schemas.openxmlformats.org/officeDocument/2006/relationships" id="261" r:id="R26df94419f514d7f"/>
    <p:sldId xmlns:r="http://schemas.openxmlformats.org/officeDocument/2006/relationships" id="262" r:id="R72c7679b2dc6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c2331e2924dba" /><Relationship Type="http://schemas.openxmlformats.org/officeDocument/2006/relationships/slide" Target="/ppt/slides/slide1.xml" Id="R783cdd4813f24a95" /><Relationship Type="http://schemas.openxmlformats.org/officeDocument/2006/relationships/slide" Target="/ppt/slides/slide2.xml" Id="R63d151a1b28742e4" /><Relationship Type="http://schemas.openxmlformats.org/officeDocument/2006/relationships/slide" Target="/ppt/slides/slide3.xml" Id="Rcf3e9b1e35394661" /><Relationship Type="http://schemas.openxmlformats.org/officeDocument/2006/relationships/slide" Target="/ppt/slides/slide4.xml" Id="R73cf39d6cca541be" /><Relationship Type="http://schemas.openxmlformats.org/officeDocument/2006/relationships/slide" Target="/ppt/slides/slide5.xml" Id="Ra37495338fcc447a" /><Relationship Type="http://schemas.openxmlformats.org/officeDocument/2006/relationships/slide" Target="/ppt/slides/slide6.xml" Id="R26df94419f514d7f" /><Relationship Type="http://schemas.openxmlformats.org/officeDocument/2006/relationships/slide" Target="/ppt/slides/slide7.xml" Id="R72c7679b2dc6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acd95f12a4f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14da84b834d17" /><Relationship Type="http://schemas.openxmlformats.org/officeDocument/2006/relationships/theme" Target="/ppt/slideMasters/theme/theme1.xml" Id="R71b946e20f4e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14da84b83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08461877e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b2a5355a7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5dcfd1edb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bd111e08c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5f92313d4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08e1c0a77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e11ba7743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SMIDSRØDVEIEN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SMIDSRØDVEIEN HANDEL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5 128 304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3 433 817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38 041 605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Porfyrveien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920 780 636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