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22d957492547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30e6218de4a50"/>
  </p:sldMasterIdLst>
  <p:sldIdLst>
    <p:sldId xmlns:r="http://schemas.openxmlformats.org/officeDocument/2006/relationships" id="256" r:id="Rcf339b2fa54a443d"/>
    <p:sldId xmlns:r="http://schemas.openxmlformats.org/officeDocument/2006/relationships" id="257" r:id="Ra4e79f5b47d24f3d"/>
    <p:sldId xmlns:r="http://schemas.openxmlformats.org/officeDocument/2006/relationships" id="258" r:id="R622b43a169874f3a"/>
    <p:sldId xmlns:r="http://schemas.openxmlformats.org/officeDocument/2006/relationships" id="259" r:id="R1796ceebad214d8a"/>
    <p:sldId xmlns:r="http://schemas.openxmlformats.org/officeDocument/2006/relationships" id="260" r:id="R6d17aa810954439d"/>
    <p:sldId xmlns:r="http://schemas.openxmlformats.org/officeDocument/2006/relationships" id="261" r:id="Rdcfe41bafb234538"/>
    <p:sldId xmlns:r="http://schemas.openxmlformats.org/officeDocument/2006/relationships" id="262" r:id="Rf4771cbe8a30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30e6218de4a50" /><Relationship Type="http://schemas.openxmlformats.org/officeDocument/2006/relationships/slide" Target="/ppt/slides/slide1.xml" Id="Rcf339b2fa54a443d" /><Relationship Type="http://schemas.openxmlformats.org/officeDocument/2006/relationships/slide" Target="/ppt/slides/slide2.xml" Id="Ra4e79f5b47d24f3d" /><Relationship Type="http://schemas.openxmlformats.org/officeDocument/2006/relationships/slide" Target="/ppt/slides/slide3.xml" Id="R622b43a169874f3a" /><Relationship Type="http://schemas.openxmlformats.org/officeDocument/2006/relationships/slide" Target="/ppt/slides/slide4.xml" Id="R1796ceebad214d8a" /><Relationship Type="http://schemas.openxmlformats.org/officeDocument/2006/relationships/slide" Target="/ppt/slides/slide5.xml" Id="R6d17aa810954439d" /><Relationship Type="http://schemas.openxmlformats.org/officeDocument/2006/relationships/slide" Target="/ppt/slides/slide6.xml" Id="Rdcfe41bafb234538" /><Relationship Type="http://schemas.openxmlformats.org/officeDocument/2006/relationships/slide" Target="/ppt/slides/slide7.xml" Id="Rf4771cbe8a30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6f307f6285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50551fa74997" /><Relationship Type="http://schemas.openxmlformats.org/officeDocument/2006/relationships/theme" Target="/ppt/slideMasters/theme/theme1.xml" Id="R4df57fe9832e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b050551fa749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da0444fec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d81005c14d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c5e2aa370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c64bce26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bd6176fe4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05505a6114e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feda7c5da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BERGSTADENS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9 687 096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−232 021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4 367 385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BERGSTADENS REGNSKAPSKONTOR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KLEMMETVOLL VIKEN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DALSEG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 GULLIKSTAD KJELSBERG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OLSEN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KRISTIN SÆTHER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 Bredals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BERGSTADENS REGNSKAPSKONTOR AS</a:t>
            </a:r>
          </a:p>
        </p:txBody>
      </p:sp>
    </p:spTree>
  </p:cSld>
  <p:clrMapOvr>
    <a:masterClrMapping xmlns:a="http://schemas.openxmlformats.org/drawingml/2006/main"/>
  </p:clrMapOvr>
</p:sld>
</file>