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839f702f49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1d9085c6774a14"/>
  </p:sldMasterIdLst>
  <p:sldIdLst>
    <p:sldId xmlns:r="http://schemas.openxmlformats.org/officeDocument/2006/relationships" id="256" r:id="Rc6e3af3885284788"/>
    <p:sldId xmlns:r="http://schemas.openxmlformats.org/officeDocument/2006/relationships" id="257" r:id="R8016832d609b4f5e"/>
    <p:sldId xmlns:r="http://schemas.openxmlformats.org/officeDocument/2006/relationships" id="258" r:id="Ra142697bfd454513"/>
    <p:sldId xmlns:r="http://schemas.openxmlformats.org/officeDocument/2006/relationships" id="259" r:id="R80d2e188ee6c4a01"/>
    <p:sldId xmlns:r="http://schemas.openxmlformats.org/officeDocument/2006/relationships" id="260" r:id="Rd798746586d745fe"/>
    <p:sldId xmlns:r="http://schemas.openxmlformats.org/officeDocument/2006/relationships" id="261" r:id="Rc3736dcf4aae4508"/>
    <p:sldId xmlns:r="http://schemas.openxmlformats.org/officeDocument/2006/relationships" id="262" r:id="Rc17e7020f59f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d9085c6774a14" /><Relationship Type="http://schemas.openxmlformats.org/officeDocument/2006/relationships/slide" Target="/ppt/slides/slide1.xml" Id="Rc6e3af3885284788" /><Relationship Type="http://schemas.openxmlformats.org/officeDocument/2006/relationships/slide" Target="/ppt/slides/slide2.xml" Id="R8016832d609b4f5e" /><Relationship Type="http://schemas.openxmlformats.org/officeDocument/2006/relationships/slide" Target="/ppt/slides/slide3.xml" Id="Ra142697bfd454513" /><Relationship Type="http://schemas.openxmlformats.org/officeDocument/2006/relationships/slide" Target="/ppt/slides/slide4.xml" Id="R80d2e188ee6c4a01" /><Relationship Type="http://schemas.openxmlformats.org/officeDocument/2006/relationships/slide" Target="/ppt/slides/slide5.xml" Id="Rd798746586d745fe" /><Relationship Type="http://schemas.openxmlformats.org/officeDocument/2006/relationships/slide" Target="/ppt/slides/slide6.xml" Id="Rc3736dcf4aae4508" /><Relationship Type="http://schemas.openxmlformats.org/officeDocument/2006/relationships/slide" Target="/ppt/slides/slide7.xml" Id="Rc17e7020f59f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d261dc76d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463bde52e4695" /><Relationship Type="http://schemas.openxmlformats.org/officeDocument/2006/relationships/theme" Target="/ppt/slideMasters/theme/theme1.xml" Id="Ra4bd12bda4a3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463bde52e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8cbd68bb649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f299470b2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401945a154a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61cca4858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c79fd3b6541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5540825dd46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7d7bb73a34a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PANDOTIQ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PANDOTIQ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1 340 742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BAO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Bao, Hovinveien 43F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daniel.bao@progressum.no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