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80ff86158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71264f6c9402b"/>
  </p:sldMasterIdLst>
  <p:sldIdLst>
    <p:sldId xmlns:r="http://schemas.openxmlformats.org/officeDocument/2006/relationships" id="256" r:id="R0d2b16b7f9014159"/>
    <p:sldId xmlns:r="http://schemas.openxmlformats.org/officeDocument/2006/relationships" id="257" r:id="R4d698a0a1e68460b"/>
    <p:sldId xmlns:r="http://schemas.openxmlformats.org/officeDocument/2006/relationships" id="258" r:id="R3ece8f43bfbe488d"/>
    <p:sldId xmlns:r="http://schemas.openxmlformats.org/officeDocument/2006/relationships" id="259" r:id="Rbf3dc0a4be9f44a2"/>
    <p:sldId xmlns:r="http://schemas.openxmlformats.org/officeDocument/2006/relationships" id="260" r:id="R6d869bc37960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71264f6c9402b" /><Relationship Type="http://schemas.openxmlformats.org/officeDocument/2006/relationships/slide" Target="/ppt/slides/slide1.xml" Id="R0d2b16b7f9014159" /><Relationship Type="http://schemas.openxmlformats.org/officeDocument/2006/relationships/slide" Target="/ppt/slides/slide2.xml" Id="R4d698a0a1e68460b" /><Relationship Type="http://schemas.openxmlformats.org/officeDocument/2006/relationships/slide" Target="/ppt/slides/slide3.xml" Id="R3ece8f43bfbe488d" /><Relationship Type="http://schemas.openxmlformats.org/officeDocument/2006/relationships/slide" Target="/ppt/slides/slide4.xml" Id="Rbf3dc0a4be9f44a2" /><Relationship Type="http://schemas.openxmlformats.org/officeDocument/2006/relationships/slide" Target="/ppt/slides/slide5.xml" Id="R6d869bc37960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69d213490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c7c33d3a84a1b" /><Relationship Type="http://schemas.openxmlformats.org/officeDocument/2006/relationships/theme" Target="/ppt/slideMasters/theme/theme1.xml" Id="Rdf8a614ff303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c7c33d3a8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98b2e1d4c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4cef3245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f91c15ff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22644008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d5a19bae4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KOMMUNE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