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8bd7ca611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fbb1ba99d464d"/>
  </p:sldMasterIdLst>
  <p:sldIdLst>
    <p:sldId xmlns:r="http://schemas.openxmlformats.org/officeDocument/2006/relationships" id="256" r:id="Rc8990382d9bf4f6e"/>
    <p:sldId xmlns:r="http://schemas.openxmlformats.org/officeDocument/2006/relationships" id="257" r:id="R6fd577256ce8444d"/>
    <p:sldId xmlns:r="http://schemas.openxmlformats.org/officeDocument/2006/relationships" id="258" r:id="R7e3e4741fc17428b"/>
    <p:sldId xmlns:r="http://schemas.openxmlformats.org/officeDocument/2006/relationships" id="259" r:id="Re3cd20dcf2424ebb"/>
    <p:sldId xmlns:r="http://schemas.openxmlformats.org/officeDocument/2006/relationships" id="260" r:id="R123aa7eacdbd4e0a"/>
    <p:sldId xmlns:r="http://schemas.openxmlformats.org/officeDocument/2006/relationships" id="261" r:id="R716156880a2b4335"/>
    <p:sldId xmlns:r="http://schemas.openxmlformats.org/officeDocument/2006/relationships" id="262" r:id="Rc0a588559d7d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fbb1ba99d464d" /><Relationship Type="http://schemas.openxmlformats.org/officeDocument/2006/relationships/slide" Target="/ppt/slides/slide1.xml" Id="Rc8990382d9bf4f6e" /><Relationship Type="http://schemas.openxmlformats.org/officeDocument/2006/relationships/slide" Target="/ppt/slides/slide2.xml" Id="R6fd577256ce8444d" /><Relationship Type="http://schemas.openxmlformats.org/officeDocument/2006/relationships/slide" Target="/ppt/slides/slide3.xml" Id="R7e3e4741fc17428b" /><Relationship Type="http://schemas.openxmlformats.org/officeDocument/2006/relationships/slide" Target="/ppt/slides/slide4.xml" Id="Re3cd20dcf2424ebb" /><Relationship Type="http://schemas.openxmlformats.org/officeDocument/2006/relationships/slide" Target="/ppt/slides/slide5.xml" Id="R123aa7eacdbd4e0a" /><Relationship Type="http://schemas.openxmlformats.org/officeDocument/2006/relationships/slide" Target="/ppt/slides/slide6.xml" Id="R716156880a2b4335" /><Relationship Type="http://schemas.openxmlformats.org/officeDocument/2006/relationships/slide" Target="/ppt/slides/slide7.xml" Id="Rc0a588559d7d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710a48e5e46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a107936fc4227" /><Relationship Type="http://schemas.openxmlformats.org/officeDocument/2006/relationships/theme" Target="/ppt/slideMasters/theme/theme1.xml" Id="Re129dd22b486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a107936fc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7b9c8ef00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0ea3eee7e41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4cb66ff55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320cfeb4b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f58de858d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09a050afe49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4fad1864f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4 545 705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REMI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Tostrups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920 820 077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