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1c132512a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3572dde8b4c0d"/>
  </p:sldMasterIdLst>
  <p:sldIdLst>
    <p:sldId xmlns:r="http://schemas.openxmlformats.org/officeDocument/2006/relationships" id="256" r:id="R61111a0195a04fb8"/>
    <p:sldId xmlns:r="http://schemas.openxmlformats.org/officeDocument/2006/relationships" id="257" r:id="Rc7b55b87dddd4a34"/>
    <p:sldId xmlns:r="http://schemas.openxmlformats.org/officeDocument/2006/relationships" id="258" r:id="R7220249fb7ca4b67"/>
    <p:sldId xmlns:r="http://schemas.openxmlformats.org/officeDocument/2006/relationships" id="259" r:id="Rff9ca230223a443e"/>
    <p:sldId xmlns:r="http://schemas.openxmlformats.org/officeDocument/2006/relationships" id="260" r:id="R14ff52e4361949ec"/>
    <p:sldId xmlns:r="http://schemas.openxmlformats.org/officeDocument/2006/relationships" id="261" r:id="Rdb8ccc65e8da48d3"/>
    <p:sldId xmlns:r="http://schemas.openxmlformats.org/officeDocument/2006/relationships" id="262" r:id="Ra1c9f2518e18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3572dde8b4c0d" /><Relationship Type="http://schemas.openxmlformats.org/officeDocument/2006/relationships/slide" Target="/ppt/slides/slide1.xml" Id="R61111a0195a04fb8" /><Relationship Type="http://schemas.openxmlformats.org/officeDocument/2006/relationships/slide" Target="/ppt/slides/slide2.xml" Id="Rc7b55b87dddd4a34" /><Relationship Type="http://schemas.openxmlformats.org/officeDocument/2006/relationships/slide" Target="/ppt/slides/slide3.xml" Id="R7220249fb7ca4b67" /><Relationship Type="http://schemas.openxmlformats.org/officeDocument/2006/relationships/slide" Target="/ppt/slides/slide4.xml" Id="Rff9ca230223a443e" /><Relationship Type="http://schemas.openxmlformats.org/officeDocument/2006/relationships/slide" Target="/ppt/slides/slide5.xml" Id="R14ff52e4361949ec" /><Relationship Type="http://schemas.openxmlformats.org/officeDocument/2006/relationships/slide" Target="/ppt/slides/slide6.xml" Id="Rdb8ccc65e8da48d3" /><Relationship Type="http://schemas.openxmlformats.org/officeDocument/2006/relationships/slide" Target="/ppt/slides/slide7.xml" Id="Ra1c9f2518e18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fefe79777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87c687ed4e93" /><Relationship Type="http://schemas.openxmlformats.org/officeDocument/2006/relationships/theme" Target="/ppt/slideMasters/theme/theme1.xml" Id="Rfe4c2ca35ea0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287c687ed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e25429ab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7122a0cc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a2c5bc65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9ec66b07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b1ce25c6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86525ba9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d8de0c40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−12 500 758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CARL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